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8" r:id="rId12"/>
    <p:sldId id="265" r:id="rId13"/>
    <p:sldId id="267" r:id="rId14"/>
  </p:sldIdLst>
  <p:sldSz cx="10688638" cy="7562850"/>
  <p:notesSz cx="6858000" cy="9144000"/>
  <p:custDataLst>
    <p:tags r:id="rId16"/>
  </p:custDataLst>
  <p:defaultTextStyle>
    <a:defPPr>
      <a:defRPr lang="en-US"/>
    </a:defPPr>
    <a:lvl1pPr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B8"/>
    <a:srgbClr val="946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4" autoAdjust="0"/>
    <p:restoredTop sz="85327" autoAdjust="0"/>
  </p:normalViewPr>
  <p:slideViewPr>
    <p:cSldViewPr snapToGrid="0" snapToObjects="1">
      <p:cViewPr varScale="1">
        <p:scale>
          <a:sx n="80" d="100"/>
          <a:sy n="80" d="100"/>
        </p:scale>
        <p:origin x="208" y="256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1E81D-8567-4C04-A952-C9DEFB5A1152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60CD7-3D2E-4EF9-B9D7-1CF0B32952E0}">
      <dgm:prSet/>
      <dgm:spPr/>
      <dgm:t>
        <a:bodyPr/>
        <a:lstStyle/>
        <a:p>
          <a:r>
            <a:rPr lang="en-US"/>
            <a:t>Sejak mulai terpikir untuk mendirikan bisnis, </a:t>
          </a:r>
        </a:p>
      </dgm:t>
    </dgm:pt>
    <dgm:pt modelId="{426EC322-076F-4333-A32A-3791987ED666}" type="parTrans" cxnId="{45AA3849-9133-4889-9CCA-05A25BBF53F6}">
      <dgm:prSet/>
      <dgm:spPr/>
      <dgm:t>
        <a:bodyPr/>
        <a:lstStyle/>
        <a:p>
          <a:endParaRPr lang="en-US"/>
        </a:p>
      </dgm:t>
    </dgm:pt>
    <dgm:pt modelId="{B989516A-1AEE-44E9-8BCE-1C69A22A4044}" type="sibTrans" cxnId="{45AA3849-9133-4889-9CCA-05A25BBF53F6}">
      <dgm:prSet/>
      <dgm:spPr/>
      <dgm:t>
        <a:bodyPr/>
        <a:lstStyle/>
        <a:p>
          <a:endParaRPr lang="en-US"/>
        </a:p>
      </dgm:t>
    </dgm:pt>
    <dgm:pt modelId="{1427AE12-EAEB-4F68-8D7D-B9408AE34759}">
      <dgm:prSet/>
      <dgm:spPr/>
      <dgm:t>
        <a:bodyPr/>
        <a:lstStyle/>
        <a:p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 yang </a:t>
          </a:r>
          <a:r>
            <a:rPr lang="en-US" dirty="0" err="1"/>
            <a:t>tepat</a:t>
          </a:r>
          <a:r>
            <a:rPr lang="en-US" dirty="0"/>
            <a:t>,</a:t>
          </a:r>
        </a:p>
      </dgm:t>
    </dgm:pt>
    <dgm:pt modelId="{249F9005-2CC5-4CA0-8692-180779DB34C8}" type="parTrans" cxnId="{9A7C575B-24C1-4EF4-A547-7B7C1FB2FDA7}">
      <dgm:prSet/>
      <dgm:spPr/>
      <dgm:t>
        <a:bodyPr/>
        <a:lstStyle/>
        <a:p>
          <a:endParaRPr lang="en-US"/>
        </a:p>
      </dgm:t>
    </dgm:pt>
    <dgm:pt modelId="{62870F25-AFD9-4A63-9BAE-5A5AD677C651}" type="sibTrans" cxnId="{9A7C575B-24C1-4EF4-A547-7B7C1FB2FDA7}">
      <dgm:prSet/>
      <dgm:spPr/>
      <dgm:t>
        <a:bodyPr/>
        <a:lstStyle/>
        <a:p>
          <a:endParaRPr lang="en-US"/>
        </a:p>
      </dgm:t>
    </dgm:pt>
    <dgm:pt modelId="{BBE2E4AE-060D-4F57-8067-3EDDC9CF48DA}">
      <dgm:prSet/>
      <dgm:spPr/>
      <dgm:t>
        <a:bodyPr/>
        <a:lstStyle/>
        <a:p>
          <a:r>
            <a:rPr lang="en-US" dirty="0" err="1"/>
            <a:t>Bagaimana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mencari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, </a:t>
          </a:r>
        </a:p>
      </dgm:t>
    </dgm:pt>
    <dgm:pt modelId="{B8B1CCF8-5A62-44D7-8080-9B8413814AA5}" type="parTrans" cxnId="{F0CB6EC7-629D-481D-8F3B-0D17DC4C0B17}">
      <dgm:prSet/>
      <dgm:spPr/>
      <dgm:t>
        <a:bodyPr/>
        <a:lstStyle/>
        <a:p>
          <a:endParaRPr lang="en-US"/>
        </a:p>
      </dgm:t>
    </dgm:pt>
    <dgm:pt modelId="{29E41D89-CA55-480C-A1B3-AD665E87563A}" type="sibTrans" cxnId="{F0CB6EC7-629D-481D-8F3B-0D17DC4C0B17}">
      <dgm:prSet/>
      <dgm:spPr/>
      <dgm:t>
        <a:bodyPr/>
        <a:lstStyle/>
        <a:p>
          <a:endParaRPr lang="en-US"/>
        </a:p>
      </dgm:t>
    </dgm:pt>
    <dgm:pt modelId="{0A5D8337-B72B-4261-8AA3-05BD40071E36}">
      <dgm:prSet/>
      <dgm:spPr/>
      <dgm:t>
        <a:bodyPr/>
        <a:lstStyle/>
        <a:p>
          <a:r>
            <a:rPr lang="en-US" dirty="0" err="1"/>
            <a:t>Berapa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yang </a:t>
          </a:r>
          <a:r>
            <a:rPr lang="en-US" dirty="0" err="1"/>
            <a:t>diperlukan</a:t>
          </a:r>
          <a:r>
            <a:rPr lang="en-US" dirty="0"/>
            <a:t>, </a:t>
          </a:r>
        </a:p>
      </dgm:t>
    </dgm:pt>
    <dgm:pt modelId="{D8CC90F9-FBA5-4337-BF1B-1709B94460E6}" type="sibTrans" cxnId="{4D739713-4CE1-4308-B699-518CF001B3C6}">
      <dgm:prSet/>
      <dgm:spPr/>
      <dgm:t>
        <a:bodyPr/>
        <a:lstStyle/>
        <a:p>
          <a:endParaRPr lang="en-US"/>
        </a:p>
      </dgm:t>
    </dgm:pt>
    <dgm:pt modelId="{2699C63B-80B1-48F9-A455-A276EDB136DD}" type="parTrans" cxnId="{4D739713-4CE1-4308-B699-518CF001B3C6}">
      <dgm:prSet/>
      <dgm:spPr/>
      <dgm:t>
        <a:bodyPr/>
        <a:lstStyle/>
        <a:p>
          <a:endParaRPr lang="en-US"/>
        </a:p>
      </dgm:t>
    </dgm:pt>
    <dgm:pt modelId="{B29C89C6-7C90-9644-8B23-9595A45F8885}">
      <dgm:prSet/>
      <dgm:spPr/>
      <dgm:t>
        <a:bodyPr/>
        <a:lstStyle/>
        <a:p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</a:t>
          </a:r>
          <a:r>
            <a:rPr lang="en-US" dirty="0" err="1"/>
            <a:t>tugas-tugas</a:t>
          </a:r>
          <a:r>
            <a:rPr lang="en-US" dirty="0"/>
            <a:t> yang </a:t>
          </a:r>
          <a:r>
            <a:rPr lang="en-US" dirty="0" err="1"/>
            <a:t>wajib</a:t>
          </a:r>
          <a:r>
            <a:rPr lang="en-US" dirty="0"/>
            <a:t> </a:t>
          </a:r>
          <a:r>
            <a:rPr lang="en-US" dirty="0" err="1"/>
            <a:t>dikerjakan</a:t>
          </a:r>
          <a:r>
            <a:rPr lang="en-US" dirty="0"/>
            <a:t>, </a:t>
          </a:r>
        </a:p>
      </dgm:t>
    </dgm:pt>
    <dgm:pt modelId="{700BC080-D27E-864D-91A2-5F09DE697D05}" type="parTrans" cxnId="{0B4B4F69-97F1-CD42-8A21-3D305DAD5169}">
      <dgm:prSet/>
      <dgm:spPr/>
    </dgm:pt>
    <dgm:pt modelId="{9AC100AE-6BFC-B443-BA1B-5692F75558A2}" type="sibTrans" cxnId="{0B4B4F69-97F1-CD42-8A21-3D305DAD5169}">
      <dgm:prSet/>
      <dgm:spPr/>
    </dgm:pt>
    <dgm:pt modelId="{76F4A543-8F58-CA43-B67E-C6D45A388563}">
      <dgm:prSet/>
      <dgm:spPr/>
      <dgm:t>
        <a:bodyPr/>
        <a:lstStyle/>
        <a:p>
          <a:r>
            <a:rPr lang="en-US" dirty="0" err="1"/>
            <a:t>Berapa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yang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dibayarkan</a:t>
          </a:r>
          <a:r>
            <a:rPr lang="en-US" dirty="0"/>
            <a:t>,</a:t>
          </a:r>
        </a:p>
      </dgm:t>
    </dgm:pt>
    <dgm:pt modelId="{D5771285-14F0-5F4D-8812-387B4A29DEC6}" type="parTrans" cxnId="{D23E4FCB-05FE-EF49-BF64-D61224394E83}">
      <dgm:prSet/>
      <dgm:spPr/>
    </dgm:pt>
    <dgm:pt modelId="{8884C235-8402-504F-9661-E41384D7A1C4}" type="sibTrans" cxnId="{D23E4FCB-05FE-EF49-BF64-D61224394E83}">
      <dgm:prSet/>
      <dgm:spPr/>
    </dgm:pt>
    <dgm:pt modelId="{4C0A4011-E0E4-344F-91E1-145211A38680}" type="pres">
      <dgm:prSet presAssocID="{C0F1E81D-8567-4C04-A952-C9DEFB5A1152}" presName="Name0" presStyleCnt="0">
        <dgm:presLayoutVars>
          <dgm:dir/>
          <dgm:animLvl val="lvl"/>
          <dgm:resizeHandles val="exact"/>
        </dgm:presLayoutVars>
      </dgm:prSet>
      <dgm:spPr/>
    </dgm:pt>
    <dgm:pt modelId="{CFD5811B-D902-FD46-95EF-3EE7BB1051D6}" type="pres">
      <dgm:prSet presAssocID="{30060CD7-3D2E-4EF9-B9D7-1CF0B32952E0}" presName="linNode" presStyleCnt="0"/>
      <dgm:spPr/>
    </dgm:pt>
    <dgm:pt modelId="{3BF26E85-4B4F-5542-9548-33713A93BA16}" type="pres">
      <dgm:prSet presAssocID="{30060CD7-3D2E-4EF9-B9D7-1CF0B32952E0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50F57B4-6BAF-FA4B-93B5-D04A42FD41C1}" type="pres">
      <dgm:prSet presAssocID="{30060CD7-3D2E-4EF9-B9D7-1CF0B32952E0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4D739713-4CE1-4308-B699-518CF001B3C6}" srcId="{30060CD7-3D2E-4EF9-B9D7-1CF0B32952E0}" destId="{0A5D8337-B72B-4261-8AA3-05BD40071E36}" srcOrd="3" destOrd="0" parTransId="{2699C63B-80B1-48F9-A455-A276EDB136DD}" sibTransId="{D8CC90F9-FBA5-4337-BF1B-1709B94460E6}"/>
    <dgm:cxn modelId="{45AA3849-9133-4889-9CCA-05A25BBF53F6}" srcId="{C0F1E81D-8567-4C04-A952-C9DEFB5A1152}" destId="{30060CD7-3D2E-4EF9-B9D7-1CF0B32952E0}" srcOrd="0" destOrd="0" parTransId="{426EC322-076F-4333-A32A-3791987ED666}" sibTransId="{B989516A-1AEE-44E9-8BCE-1C69A22A4044}"/>
    <dgm:cxn modelId="{9A7C575B-24C1-4EF4-A547-7B7C1FB2FDA7}" srcId="{30060CD7-3D2E-4EF9-B9D7-1CF0B32952E0}" destId="{1427AE12-EAEB-4F68-8D7D-B9408AE34759}" srcOrd="0" destOrd="0" parTransId="{249F9005-2CC5-4CA0-8692-180779DB34C8}" sibTransId="{62870F25-AFD9-4A63-9BAE-5A5AD677C651}"/>
    <dgm:cxn modelId="{1E41B45F-00EC-5F4A-938C-69CF1B74869E}" type="presOf" srcId="{76F4A543-8F58-CA43-B67E-C6D45A388563}" destId="{D50F57B4-6BAF-FA4B-93B5-D04A42FD41C1}" srcOrd="0" destOrd="2" presId="urn:microsoft.com/office/officeart/2005/8/layout/vList5"/>
    <dgm:cxn modelId="{F0295466-05A2-B545-8D88-075CC80C8C83}" type="presOf" srcId="{C0F1E81D-8567-4C04-A952-C9DEFB5A1152}" destId="{4C0A4011-E0E4-344F-91E1-145211A38680}" srcOrd="0" destOrd="0" presId="urn:microsoft.com/office/officeart/2005/8/layout/vList5"/>
    <dgm:cxn modelId="{0B4B4F69-97F1-CD42-8A21-3D305DAD5169}" srcId="{30060CD7-3D2E-4EF9-B9D7-1CF0B32952E0}" destId="{B29C89C6-7C90-9644-8B23-9595A45F8885}" srcOrd="1" destOrd="0" parTransId="{700BC080-D27E-864D-91A2-5F09DE697D05}" sibTransId="{9AC100AE-6BFC-B443-BA1B-5692F75558A2}"/>
    <dgm:cxn modelId="{31D3AF75-AF12-174E-9E17-256397A98523}" type="presOf" srcId="{30060CD7-3D2E-4EF9-B9D7-1CF0B32952E0}" destId="{3BF26E85-4B4F-5542-9548-33713A93BA16}" srcOrd="0" destOrd="0" presId="urn:microsoft.com/office/officeart/2005/8/layout/vList5"/>
    <dgm:cxn modelId="{26805994-5BBE-D048-9B37-FB6D57079B69}" type="presOf" srcId="{0A5D8337-B72B-4261-8AA3-05BD40071E36}" destId="{D50F57B4-6BAF-FA4B-93B5-D04A42FD41C1}" srcOrd="0" destOrd="3" presId="urn:microsoft.com/office/officeart/2005/8/layout/vList5"/>
    <dgm:cxn modelId="{DEE3C599-C51F-8243-8A25-5D6606F896AE}" type="presOf" srcId="{B29C89C6-7C90-9644-8B23-9595A45F8885}" destId="{D50F57B4-6BAF-FA4B-93B5-D04A42FD41C1}" srcOrd="0" destOrd="1" presId="urn:microsoft.com/office/officeart/2005/8/layout/vList5"/>
    <dgm:cxn modelId="{F0CB6EC7-629D-481D-8F3B-0D17DC4C0B17}" srcId="{30060CD7-3D2E-4EF9-B9D7-1CF0B32952E0}" destId="{BBE2E4AE-060D-4F57-8067-3EDDC9CF48DA}" srcOrd="4" destOrd="0" parTransId="{B8B1CCF8-5A62-44D7-8080-9B8413814AA5}" sibTransId="{29E41D89-CA55-480C-A1B3-AD665E87563A}"/>
    <dgm:cxn modelId="{34329BC7-CC7E-974B-B959-0294FD65D334}" type="presOf" srcId="{BBE2E4AE-060D-4F57-8067-3EDDC9CF48DA}" destId="{D50F57B4-6BAF-FA4B-93B5-D04A42FD41C1}" srcOrd="0" destOrd="4" presId="urn:microsoft.com/office/officeart/2005/8/layout/vList5"/>
    <dgm:cxn modelId="{D23E4FCB-05FE-EF49-BF64-D61224394E83}" srcId="{30060CD7-3D2E-4EF9-B9D7-1CF0B32952E0}" destId="{76F4A543-8F58-CA43-B67E-C6D45A388563}" srcOrd="2" destOrd="0" parTransId="{D5771285-14F0-5F4D-8812-387B4A29DEC6}" sibTransId="{8884C235-8402-504F-9661-E41384D7A1C4}"/>
    <dgm:cxn modelId="{F63F9EF6-D599-1140-8582-B002F9374610}" type="presOf" srcId="{1427AE12-EAEB-4F68-8D7D-B9408AE34759}" destId="{D50F57B4-6BAF-FA4B-93B5-D04A42FD41C1}" srcOrd="0" destOrd="0" presId="urn:microsoft.com/office/officeart/2005/8/layout/vList5"/>
    <dgm:cxn modelId="{3C393D91-E7DD-CC48-AC62-CFA63D6115A4}" type="presParOf" srcId="{4C0A4011-E0E4-344F-91E1-145211A38680}" destId="{CFD5811B-D902-FD46-95EF-3EE7BB1051D6}" srcOrd="0" destOrd="0" presId="urn:microsoft.com/office/officeart/2005/8/layout/vList5"/>
    <dgm:cxn modelId="{94A3D2C0-7133-724E-8017-2248B4FCA71B}" type="presParOf" srcId="{CFD5811B-D902-FD46-95EF-3EE7BB1051D6}" destId="{3BF26E85-4B4F-5542-9548-33713A93BA16}" srcOrd="0" destOrd="0" presId="urn:microsoft.com/office/officeart/2005/8/layout/vList5"/>
    <dgm:cxn modelId="{BA3992AE-28EF-944E-98D8-3D7284671A1B}" type="presParOf" srcId="{CFD5811B-D902-FD46-95EF-3EE7BB1051D6}" destId="{D50F57B4-6BAF-FA4B-93B5-D04A42FD41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CC4667-2F09-664B-881D-185AF47C7F15}" type="doc">
      <dgm:prSet loTypeId="urn:microsoft.com/office/officeart/2005/8/layout/hProcess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68D3E3-D699-3444-A1CD-E4F8FB18B1F2}">
      <dgm:prSet phldrT="[Text]"/>
      <dgm:spPr/>
      <dgm:t>
        <a:bodyPr/>
        <a:lstStyle/>
        <a:p>
          <a:pPr algn="ctr"/>
          <a:r>
            <a:rPr lang="en-US" dirty="0" err="1">
              <a:solidFill>
                <a:schemeClr val="tx1"/>
              </a:solidFill>
            </a:rPr>
            <a:t>Analisis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Pekerjaan</a:t>
          </a:r>
          <a:endParaRPr lang="en-US" dirty="0">
            <a:solidFill>
              <a:schemeClr val="tx1"/>
            </a:solidFill>
          </a:endParaRPr>
        </a:p>
      </dgm:t>
    </dgm:pt>
    <dgm:pt modelId="{DA846C42-543D-AD4B-939C-133EDC8F998E}" type="parTrans" cxnId="{36CA3CB4-1592-5040-B25A-324C409C6BA8}">
      <dgm:prSet/>
      <dgm:spPr/>
      <dgm:t>
        <a:bodyPr/>
        <a:lstStyle/>
        <a:p>
          <a:pPr algn="ctr"/>
          <a:endParaRPr lang="en-US"/>
        </a:p>
      </dgm:t>
    </dgm:pt>
    <dgm:pt modelId="{152324A1-7C8D-544B-9B2A-CE6D430A80F1}" type="sibTrans" cxnId="{36CA3CB4-1592-5040-B25A-324C409C6BA8}">
      <dgm:prSet/>
      <dgm:spPr/>
      <dgm:t>
        <a:bodyPr/>
        <a:lstStyle/>
        <a:p>
          <a:pPr algn="ctr"/>
          <a:endParaRPr lang="en-US"/>
        </a:p>
      </dgm:t>
    </dgm:pt>
    <dgm:pt modelId="{CC7A1E60-F32B-A647-8494-74F4E202F20B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n-US" dirty="0" err="1"/>
            <a:t>Tentukan</a:t>
          </a:r>
          <a:r>
            <a:rPr lang="en-US" dirty="0"/>
            <a:t> </a:t>
          </a:r>
          <a:r>
            <a:rPr lang="en-US" dirty="0" err="1"/>
            <a:t>dahulu</a:t>
          </a:r>
          <a:r>
            <a:rPr lang="en-US" dirty="0"/>
            <a:t> </a:t>
          </a:r>
          <a:r>
            <a:rPr lang="en-US" dirty="0" err="1"/>
            <a:t>jenis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 yang </a:t>
          </a:r>
          <a:r>
            <a:rPr lang="en-US" dirty="0" err="1"/>
            <a:t>diperlukan</a:t>
          </a:r>
          <a:endParaRPr lang="en-US" dirty="0"/>
        </a:p>
      </dgm:t>
    </dgm:pt>
    <dgm:pt modelId="{24B65607-696C-E848-9222-BEE8788DC733}" type="parTrans" cxnId="{A25A0CC8-8544-044A-878D-6F076274AF0D}">
      <dgm:prSet/>
      <dgm:spPr/>
      <dgm:t>
        <a:bodyPr/>
        <a:lstStyle/>
        <a:p>
          <a:pPr algn="ctr"/>
          <a:endParaRPr lang="en-US"/>
        </a:p>
      </dgm:t>
    </dgm:pt>
    <dgm:pt modelId="{A4217E83-ED7B-064E-97FA-8F5FB76422A0}" type="sibTrans" cxnId="{A25A0CC8-8544-044A-878D-6F076274AF0D}">
      <dgm:prSet/>
      <dgm:spPr/>
      <dgm:t>
        <a:bodyPr/>
        <a:lstStyle/>
        <a:p>
          <a:pPr algn="ctr"/>
          <a:endParaRPr lang="en-US"/>
        </a:p>
      </dgm:t>
    </dgm:pt>
    <dgm:pt modelId="{BE5D114D-E766-D145-8446-181F9E0C5390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n-US" dirty="0" err="1"/>
            <a:t>Tentukan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</a:t>
          </a:r>
          <a:r>
            <a:rPr lang="en-US" dirty="0" err="1"/>
            <a:t>saja</a:t>
          </a:r>
          <a:r>
            <a:rPr lang="en-US" dirty="0"/>
            <a:t> yang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dikerjakan</a:t>
          </a:r>
          <a:r>
            <a:rPr lang="en-US" dirty="0"/>
            <a:t> </a:t>
          </a:r>
        </a:p>
      </dgm:t>
    </dgm:pt>
    <dgm:pt modelId="{D2A511C5-86B5-EC45-8835-3033AB4C3727}" type="parTrans" cxnId="{4A30CB98-A91C-5447-ACE0-C1EBCC328019}">
      <dgm:prSet/>
      <dgm:spPr/>
      <dgm:t>
        <a:bodyPr/>
        <a:lstStyle/>
        <a:p>
          <a:pPr algn="ctr"/>
          <a:endParaRPr lang="en-US"/>
        </a:p>
      </dgm:t>
    </dgm:pt>
    <dgm:pt modelId="{E5A01378-210F-2347-A6E5-E44D6F91A6CB}" type="sibTrans" cxnId="{4A30CB98-A91C-5447-ACE0-C1EBCC328019}">
      <dgm:prSet/>
      <dgm:spPr/>
      <dgm:t>
        <a:bodyPr/>
        <a:lstStyle/>
        <a:p>
          <a:pPr algn="ctr"/>
          <a:endParaRPr lang="en-US"/>
        </a:p>
      </dgm:t>
    </dgm:pt>
    <dgm:pt modelId="{9BF9E15D-C36E-F14F-89C6-DCBB27F049D1}">
      <dgm:prSet phldrT="[Text]"/>
      <dgm:spPr/>
      <dgm:t>
        <a:bodyPr/>
        <a:lstStyle/>
        <a:p>
          <a:pPr algn="ctr"/>
          <a:r>
            <a:rPr lang="en-US" dirty="0" err="1">
              <a:solidFill>
                <a:schemeClr val="tx1"/>
              </a:solidFill>
            </a:rPr>
            <a:t>Jumlah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sumber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manusia</a:t>
          </a:r>
          <a:endParaRPr lang="en-US" dirty="0">
            <a:solidFill>
              <a:schemeClr val="tx1"/>
            </a:solidFill>
          </a:endParaRPr>
        </a:p>
      </dgm:t>
    </dgm:pt>
    <dgm:pt modelId="{E94DE4E7-AF5F-D441-AC61-A8376B976A57}" type="parTrans" cxnId="{48D30674-1ADC-D547-88FA-A260AF3D8174}">
      <dgm:prSet/>
      <dgm:spPr/>
      <dgm:t>
        <a:bodyPr/>
        <a:lstStyle/>
        <a:p>
          <a:pPr algn="ctr"/>
          <a:endParaRPr lang="en-US"/>
        </a:p>
      </dgm:t>
    </dgm:pt>
    <dgm:pt modelId="{BF7281EA-C965-7C44-819C-4A4D0A92D4F7}" type="sibTrans" cxnId="{48D30674-1ADC-D547-88FA-A260AF3D8174}">
      <dgm:prSet/>
      <dgm:spPr/>
      <dgm:t>
        <a:bodyPr/>
        <a:lstStyle/>
        <a:p>
          <a:pPr algn="ctr"/>
          <a:endParaRPr lang="en-US"/>
        </a:p>
      </dgm:t>
    </dgm:pt>
    <dgm:pt modelId="{EEE70B28-0380-C84B-8158-D8CD1A82D9A8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beban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 yang </a:t>
          </a:r>
          <a:r>
            <a:rPr lang="en-US" dirty="0" err="1"/>
            <a:t>sudah</a:t>
          </a:r>
          <a:r>
            <a:rPr lang="en-US" dirty="0"/>
            <a:t> </a:t>
          </a:r>
          <a:r>
            <a:rPr lang="en-US" dirty="0" err="1"/>
            <a:t>ditentukan</a:t>
          </a:r>
          <a:r>
            <a:rPr lang="en-US" dirty="0"/>
            <a:t>, </a:t>
          </a:r>
          <a:r>
            <a:rPr lang="en-US" dirty="0" err="1"/>
            <a:t>pertimbangkan</a:t>
          </a:r>
          <a:r>
            <a:rPr lang="en-US" dirty="0"/>
            <a:t> </a:t>
          </a:r>
          <a:r>
            <a:rPr lang="en-US" dirty="0" err="1"/>
            <a:t>apakah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dua</a:t>
          </a:r>
          <a:r>
            <a:rPr lang="en-US" dirty="0"/>
            <a:t> orang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 </a:t>
          </a:r>
        </a:p>
      </dgm:t>
    </dgm:pt>
    <dgm:pt modelId="{6BBFF90B-E486-5E4D-99C3-5ABA709D6C29}" type="parTrans" cxnId="{54748EC5-B423-6348-82AF-9150115B0D84}">
      <dgm:prSet/>
      <dgm:spPr/>
      <dgm:t>
        <a:bodyPr/>
        <a:lstStyle/>
        <a:p>
          <a:pPr algn="ctr"/>
          <a:endParaRPr lang="en-US"/>
        </a:p>
      </dgm:t>
    </dgm:pt>
    <dgm:pt modelId="{2AA3AAD8-7112-3B40-9A80-65FAC06CA67F}" type="sibTrans" cxnId="{54748EC5-B423-6348-82AF-9150115B0D84}">
      <dgm:prSet/>
      <dgm:spPr/>
      <dgm:t>
        <a:bodyPr/>
        <a:lstStyle/>
        <a:p>
          <a:pPr algn="ctr"/>
          <a:endParaRPr lang="en-US"/>
        </a:p>
      </dgm:t>
    </dgm:pt>
    <dgm:pt modelId="{A786B313-22AC-C240-B488-704C30E3B5C6}">
      <dgm:prSet phldrT="[Text]"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Beban </a:t>
          </a:r>
          <a:r>
            <a:rPr lang="en-US" dirty="0" err="1">
              <a:solidFill>
                <a:schemeClr val="tx1"/>
              </a:solidFill>
            </a:rPr>
            <a:t>pekerjaan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08E64D48-2A79-C042-80D1-9AA35B8B9252}" type="parTrans" cxnId="{E9B56588-9E0D-CB48-B32E-9A0D60E2F498}">
      <dgm:prSet/>
      <dgm:spPr/>
      <dgm:t>
        <a:bodyPr/>
        <a:lstStyle/>
        <a:p>
          <a:pPr algn="ctr"/>
          <a:endParaRPr lang="en-US"/>
        </a:p>
      </dgm:t>
    </dgm:pt>
    <dgm:pt modelId="{E277FA8E-9F50-CF4E-9EBC-223F55B752E5}" type="sibTrans" cxnId="{E9B56588-9E0D-CB48-B32E-9A0D60E2F498}">
      <dgm:prSet/>
      <dgm:spPr/>
      <dgm:t>
        <a:bodyPr/>
        <a:lstStyle/>
        <a:p>
          <a:pPr algn="ctr"/>
          <a:endParaRPr lang="en-US"/>
        </a:p>
      </dgm:t>
    </dgm:pt>
    <dgm:pt modelId="{84E4096C-220B-B34E-A5E3-3EE56F50EAC3}">
      <dgm:prSet phldrT="[Text]"/>
      <dgm:spPr/>
      <dgm:t>
        <a:bodyPr/>
        <a:lstStyle/>
        <a:p>
          <a:pPr algn="ctr"/>
          <a:r>
            <a:rPr lang="en-US" dirty="0" err="1">
              <a:solidFill>
                <a:schemeClr val="tx1"/>
              </a:solidFill>
            </a:rPr>
            <a:t>Rekrutmen</a:t>
          </a:r>
          <a:endParaRPr lang="en-US" dirty="0">
            <a:solidFill>
              <a:schemeClr val="tx1"/>
            </a:solidFill>
          </a:endParaRPr>
        </a:p>
      </dgm:t>
    </dgm:pt>
    <dgm:pt modelId="{995AFF47-C57F-2244-B711-E0BFF4371D8F}" type="parTrans" cxnId="{48AA0FBD-B263-DE41-93D0-3D2ED9CE3C03}">
      <dgm:prSet/>
      <dgm:spPr/>
      <dgm:t>
        <a:bodyPr/>
        <a:lstStyle/>
        <a:p>
          <a:pPr algn="ctr"/>
          <a:endParaRPr lang="en-US"/>
        </a:p>
      </dgm:t>
    </dgm:pt>
    <dgm:pt modelId="{492C8914-5449-F543-B744-93352CD9AD00}" type="sibTrans" cxnId="{48AA0FBD-B263-DE41-93D0-3D2ED9CE3C03}">
      <dgm:prSet/>
      <dgm:spPr/>
      <dgm:t>
        <a:bodyPr/>
        <a:lstStyle/>
        <a:p>
          <a:pPr algn="ctr"/>
          <a:endParaRPr lang="en-US"/>
        </a:p>
      </dgm:t>
    </dgm:pt>
    <dgm:pt modelId="{90B201AE-7CAD-5944-9381-03AD6997042E}">
      <dgm:prSet phldrT="[Text]"/>
      <dgm:spPr/>
      <dgm:t>
        <a:bodyPr/>
        <a:lstStyle/>
        <a:p>
          <a:pPr algn="ctr"/>
          <a:r>
            <a:rPr lang="en-US" dirty="0" err="1">
              <a:solidFill>
                <a:schemeClr val="tx1"/>
              </a:solidFill>
            </a:rPr>
            <a:t>Pembayaran</a:t>
          </a:r>
          <a:endParaRPr lang="en-US" dirty="0">
            <a:solidFill>
              <a:schemeClr val="tx1"/>
            </a:solidFill>
          </a:endParaRPr>
        </a:p>
      </dgm:t>
    </dgm:pt>
    <dgm:pt modelId="{27FE6D0E-7FA1-5546-BDB3-475F9180D75F}" type="parTrans" cxnId="{E80ED5AC-4387-4A48-A7FE-768E2C9F9167}">
      <dgm:prSet/>
      <dgm:spPr/>
      <dgm:t>
        <a:bodyPr/>
        <a:lstStyle/>
        <a:p>
          <a:pPr algn="ctr"/>
          <a:endParaRPr lang="en-US"/>
        </a:p>
      </dgm:t>
    </dgm:pt>
    <dgm:pt modelId="{D7A0E51D-D1EB-C14D-A30F-DFA10B9D9372}" type="sibTrans" cxnId="{E80ED5AC-4387-4A48-A7FE-768E2C9F9167}">
      <dgm:prSet/>
      <dgm:spPr/>
      <dgm:t>
        <a:bodyPr/>
        <a:lstStyle/>
        <a:p>
          <a:pPr algn="ctr"/>
          <a:endParaRPr lang="en-US"/>
        </a:p>
      </dgm:t>
    </dgm:pt>
    <dgm:pt modelId="{D51C31E1-6549-7440-BA9C-F5F690D1C18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beban</a:t>
          </a:r>
          <a:r>
            <a:rPr lang="en-US" dirty="0"/>
            <a:t> yang </a:t>
          </a:r>
          <a:r>
            <a:rPr lang="en-US" dirty="0" err="1"/>
            <a:t>sudah</a:t>
          </a:r>
          <a:r>
            <a:rPr lang="en-US" dirty="0"/>
            <a:t> </a:t>
          </a:r>
          <a:r>
            <a:rPr lang="en-US" dirty="0" err="1"/>
            <a:t>ditentukan</a:t>
          </a:r>
          <a:r>
            <a:rPr lang="en-US" dirty="0"/>
            <a:t>, </a:t>
          </a:r>
          <a:r>
            <a:rPr lang="en-US" dirty="0" err="1"/>
            <a:t>buatlah</a:t>
          </a:r>
          <a:r>
            <a:rPr lang="en-US" dirty="0"/>
            <a:t> </a:t>
          </a:r>
          <a:r>
            <a:rPr lang="en-US" dirty="0" err="1"/>
            <a:t>rangking</a:t>
          </a:r>
          <a:r>
            <a:rPr lang="en-US" dirty="0"/>
            <a:t> dan </a:t>
          </a:r>
          <a:r>
            <a:rPr lang="en-US" dirty="0" err="1"/>
            <a:t>kemudian</a:t>
          </a:r>
          <a:r>
            <a:rPr lang="en-US" dirty="0"/>
            <a:t> </a:t>
          </a:r>
          <a:r>
            <a:rPr lang="en-US" dirty="0" err="1"/>
            <a:t>asumsikan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rupiah yang </a:t>
          </a:r>
          <a:r>
            <a:rPr lang="en-US" dirty="0" err="1"/>
            <a:t>sesuai</a:t>
          </a:r>
          <a:endParaRPr lang="en-US" dirty="0"/>
        </a:p>
      </dgm:t>
    </dgm:pt>
    <dgm:pt modelId="{D3A4CE48-B322-E545-8E29-1DC8CE7DA0BF}" type="parTrans" cxnId="{213D43EE-CF81-C140-B812-3F69C951859B}">
      <dgm:prSet/>
      <dgm:spPr/>
      <dgm:t>
        <a:bodyPr/>
        <a:lstStyle/>
        <a:p>
          <a:pPr algn="ctr"/>
          <a:endParaRPr lang="en-US"/>
        </a:p>
      </dgm:t>
    </dgm:pt>
    <dgm:pt modelId="{9E7BCC2F-0859-2F47-AB31-C3EEC8A8EAA5}" type="sibTrans" cxnId="{213D43EE-CF81-C140-B812-3F69C951859B}">
      <dgm:prSet/>
      <dgm:spPr/>
      <dgm:t>
        <a:bodyPr/>
        <a:lstStyle/>
        <a:p>
          <a:pPr algn="ctr"/>
          <a:endParaRPr lang="en-US"/>
        </a:p>
      </dgm:t>
    </dgm:pt>
    <dgm:pt modelId="{B105A40A-F64A-1240-93A5-DA4A9BBC4702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n-US" dirty="0" err="1"/>
            <a:t>Tentukan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mana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 </a:t>
          </a:r>
        </a:p>
      </dgm:t>
    </dgm:pt>
    <dgm:pt modelId="{F4EBFD24-9F1E-4041-8602-986648F94F32}" type="parTrans" cxnId="{E897501C-3367-3D47-938B-90B551AC0B6E}">
      <dgm:prSet/>
      <dgm:spPr/>
      <dgm:t>
        <a:bodyPr/>
        <a:lstStyle/>
        <a:p>
          <a:pPr algn="ctr"/>
          <a:endParaRPr lang="en-US"/>
        </a:p>
      </dgm:t>
    </dgm:pt>
    <dgm:pt modelId="{A697A4FE-D36E-5949-BD56-E7D1DEEAF0DD}" type="sibTrans" cxnId="{E897501C-3367-3D47-938B-90B551AC0B6E}">
      <dgm:prSet/>
      <dgm:spPr/>
      <dgm:t>
        <a:bodyPr/>
        <a:lstStyle/>
        <a:p>
          <a:pPr algn="ctr"/>
          <a:endParaRPr lang="en-US"/>
        </a:p>
      </dgm:t>
    </dgm:pt>
    <dgm:pt modelId="{4E239217-6915-6145-B7C4-933DB2A37717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B899C62F-FFF0-3443-BCE6-9CD915BEE418}" type="parTrans" cxnId="{85503AA9-ECBD-3C45-BA2B-F21B93D33538}">
      <dgm:prSet/>
      <dgm:spPr/>
      <dgm:t>
        <a:bodyPr/>
        <a:lstStyle/>
        <a:p>
          <a:endParaRPr lang="en-US"/>
        </a:p>
      </dgm:t>
    </dgm:pt>
    <dgm:pt modelId="{3A3820D6-0D5D-2648-982C-1DEBEFD8134B}" type="sibTrans" cxnId="{85503AA9-ECBD-3C45-BA2B-F21B93D33538}">
      <dgm:prSet/>
      <dgm:spPr/>
      <dgm:t>
        <a:bodyPr/>
        <a:lstStyle/>
        <a:p>
          <a:endParaRPr lang="en-US"/>
        </a:p>
      </dgm:t>
    </dgm:pt>
    <dgm:pt modelId="{54F46730-3EB1-6341-8A4D-1482E122BFF9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9CDE171F-E25E-6245-88C0-F7510B8BCA3A}" type="parTrans" cxnId="{DE223021-5F20-EA4A-A02B-032D5CBEF513}">
      <dgm:prSet/>
      <dgm:spPr/>
      <dgm:t>
        <a:bodyPr/>
        <a:lstStyle/>
        <a:p>
          <a:endParaRPr lang="en-US"/>
        </a:p>
      </dgm:t>
    </dgm:pt>
    <dgm:pt modelId="{4D84D1E5-6D1D-534F-8908-7601077F20BD}" type="sibTrans" cxnId="{DE223021-5F20-EA4A-A02B-032D5CBEF513}">
      <dgm:prSet/>
      <dgm:spPr/>
      <dgm:t>
        <a:bodyPr/>
        <a:lstStyle/>
        <a:p>
          <a:endParaRPr lang="en-US"/>
        </a:p>
      </dgm:t>
    </dgm:pt>
    <dgm:pt modelId="{FBF92D19-7CB9-B940-8ED8-6953FF9525D4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BC8F87C5-490F-5449-8D17-877D1C3A7169}" type="parTrans" cxnId="{47D70C46-250E-3142-99CB-0CA9468009C6}">
      <dgm:prSet/>
      <dgm:spPr/>
      <dgm:t>
        <a:bodyPr/>
        <a:lstStyle/>
        <a:p>
          <a:endParaRPr lang="en-US"/>
        </a:p>
      </dgm:t>
    </dgm:pt>
    <dgm:pt modelId="{B9C5E448-35D7-0E48-AE70-821F0D941628}" type="sibTrans" cxnId="{47D70C46-250E-3142-99CB-0CA9468009C6}">
      <dgm:prSet/>
      <dgm:spPr/>
      <dgm:t>
        <a:bodyPr/>
        <a:lstStyle/>
        <a:p>
          <a:endParaRPr lang="en-US"/>
        </a:p>
      </dgm:t>
    </dgm:pt>
    <dgm:pt modelId="{36D1FBA8-2D77-914F-8A9F-A1E4C38548EC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71D98E09-C643-7843-8846-12E162A4D087}" type="parTrans" cxnId="{6226D104-53BB-1F4C-8BC6-0078632ED0FD}">
      <dgm:prSet/>
      <dgm:spPr/>
      <dgm:t>
        <a:bodyPr/>
        <a:lstStyle/>
        <a:p>
          <a:endParaRPr lang="en-US"/>
        </a:p>
      </dgm:t>
    </dgm:pt>
    <dgm:pt modelId="{117937AC-05CD-9B4A-8C0A-FB7A26029278}" type="sibTrans" cxnId="{6226D104-53BB-1F4C-8BC6-0078632ED0FD}">
      <dgm:prSet/>
      <dgm:spPr/>
      <dgm:t>
        <a:bodyPr/>
        <a:lstStyle/>
        <a:p>
          <a:endParaRPr lang="en-US"/>
        </a:p>
      </dgm:t>
    </dgm:pt>
    <dgm:pt modelId="{35EBAF9F-31B4-0946-8CF1-32397FA680E7}">
      <dgm:prSet phldrT="[Text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0749765F-2B46-C848-8006-6E96A5E22A5B}" type="sibTrans" cxnId="{84F8195A-9562-CC41-AB15-81388CBB1502}">
      <dgm:prSet/>
      <dgm:spPr/>
      <dgm:t>
        <a:bodyPr/>
        <a:lstStyle/>
        <a:p>
          <a:endParaRPr lang="en-US"/>
        </a:p>
      </dgm:t>
    </dgm:pt>
    <dgm:pt modelId="{894C8438-5039-774F-94EC-1267BCAA5EED}" type="parTrans" cxnId="{84F8195A-9562-CC41-AB15-81388CBB1502}">
      <dgm:prSet/>
      <dgm:spPr/>
      <dgm:t>
        <a:bodyPr/>
        <a:lstStyle/>
        <a:p>
          <a:endParaRPr lang="en-US"/>
        </a:p>
      </dgm:t>
    </dgm:pt>
    <dgm:pt modelId="{67C0F7C1-5659-7B47-9367-B399CB2B13C4}" type="pres">
      <dgm:prSet presAssocID="{3DCC4667-2F09-664B-881D-185AF47C7F15}" presName="Name0" presStyleCnt="0">
        <dgm:presLayoutVars>
          <dgm:dir/>
          <dgm:animLvl val="lvl"/>
          <dgm:resizeHandles val="exact"/>
        </dgm:presLayoutVars>
      </dgm:prSet>
      <dgm:spPr/>
    </dgm:pt>
    <dgm:pt modelId="{D3AEAADE-F49C-894F-B2BE-05DB90754A21}" type="pres">
      <dgm:prSet presAssocID="{3DCC4667-2F09-664B-881D-185AF47C7F15}" presName="tSp" presStyleCnt="0"/>
      <dgm:spPr/>
    </dgm:pt>
    <dgm:pt modelId="{A6F3C37E-A005-3842-A4F5-040DFAE2D0B1}" type="pres">
      <dgm:prSet presAssocID="{3DCC4667-2F09-664B-881D-185AF47C7F15}" presName="bSp" presStyleCnt="0"/>
      <dgm:spPr/>
    </dgm:pt>
    <dgm:pt modelId="{1C5D27FC-51ED-624A-A306-8E63DA4E7C40}" type="pres">
      <dgm:prSet presAssocID="{3DCC4667-2F09-664B-881D-185AF47C7F15}" presName="process" presStyleCnt="0"/>
      <dgm:spPr/>
    </dgm:pt>
    <dgm:pt modelId="{FD9F227C-4827-9B4B-88CD-92D0E4CE01DE}" type="pres">
      <dgm:prSet presAssocID="{C068D3E3-D699-3444-A1CD-E4F8FB18B1F2}" presName="composite1" presStyleCnt="0"/>
      <dgm:spPr/>
    </dgm:pt>
    <dgm:pt modelId="{744D1111-DE88-2F41-B8A9-C4D150114DB3}" type="pres">
      <dgm:prSet presAssocID="{C068D3E3-D699-3444-A1CD-E4F8FB18B1F2}" presName="dummyNode1" presStyleLbl="node1" presStyleIdx="0" presStyleCnt="5"/>
      <dgm:spPr/>
    </dgm:pt>
    <dgm:pt modelId="{34919E98-E4E4-DC4F-8AF8-0F7F7A740C80}" type="pres">
      <dgm:prSet presAssocID="{C068D3E3-D699-3444-A1CD-E4F8FB18B1F2}" presName="childNode1" presStyleLbl="bgAcc1" presStyleIdx="0" presStyleCnt="5">
        <dgm:presLayoutVars>
          <dgm:bulletEnabled val="1"/>
        </dgm:presLayoutVars>
      </dgm:prSet>
      <dgm:spPr/>
    </dgm:pt>
    <dgm:pt modelId="{4A76F5F2-D647-8342-A738-E159559F7946}" type="pres">
      <dgm:prSet presAssocID="{C068D3E3-D699-3444-A1CD-E4F8FB18B1F2}" presName="childNode1tx" presStyleLbl="bgAcc1" presStyleIdx="0" presStyleCnt="5">
        <dgm:presLayoutVars>
          <dgm:bulletEnabled val="1"/>
        </dgm:presLayoutVars>
      </dgm:prSet>
      <dgm:spPr/>
    </dgm:pt>
    <dgm:pt modelId="{99F77055-2B67-1641-BF35-BCBC7E3C2DB6}" type="pres">
      <dgm:prSet presAssocID="{C068D3E3-D699-3444-A1CD-E4F8FB18B1F2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A76B7FE7-5BBF-0E45-886A-AB5ABA1AC7D5}" type="pres">
      <dgm:prSet presAssocID="{C068D3E3-D699-3444-A1CD-E4F8FB18B1F2}" presName="connSite1" presStyleCnt="0"/>
      <dgm:spPr/>
    </dgm:pt>
    <dgm:pt modelId="{BE59793A-2FF1-5844-A827-ABACEBBC1D74}" type="pres">
      <dgm:prSet presAssocID="{152324A1-7C8D-544B-9B2A-CE6D430A80F1}" presName="Name9" presStyleLbl="sibTrans2D1" presStyleIdx="0" presStyleCnt="4"/>
      <dgm:spPr/>
    </dgm:pt>
    <dgm:pt modelId="{230E739A-7CBC-D540-8BE0-EDFB5403C969}" type="pres">
      <dgm:prSet presAssocID="{A786B313-22AC-C240-B488-704C30E3B5C6}" presName="composite2" presStyleCnt="0"/>
      <dgm:spPr/>
    </dgm:pt>
    <dgm:pt modelId="{00A71207-FC9E-6643-BE5C-7CB9BFD0F86E}" type="pres">
      <dgm:prSet presAssocID="{A786B313-22AC-C240-B488-704C30E3B5C6}" presName="dummyNode2" presStyleLbl="node1" presStyleIdx="0" presStyleCnt="5"/>
      <dgm:spPr/>
    </dgm:pt>
    <dgm:pt modelId="{9C0C589C-2D62-3E48-872C-8B66E0AC03B9}" type="pres">
      <dgm:prSet presAssocID="{A786B313-22AC-C240-B488-704C30E3B5C6}" presName="childNode2" presStyleLbl="bgAcc1" presStyleIdx="1" presStyleCnt="5">
        <dgm:presLayoutVars>
          <dgm:bulletEnabled val="1"/>
        </dgm:presLayoutVars>
      </dgm:prSet>
      <dgm:spPr/>
    </dgm:pt>
    <dgm:pt modelId="{4CC0A074-F80F-414C-9D20-E7ED58AC1DED}" type="pres">
      <dgm:prSet presAssocID="{A786B313-22AC-C240-B488-704C30E3B5C6}" presName="childNode2tx" presStyleLbl="bgAcc1" presStyleIdx="1" presStyleCnt="5">
        <dgm:presLayoutVars>
          <dgm:bulletEnabled val="1"/>
        </dgm:presLayoutVars>
      </dgm:prSet>
      <dgm:spPr/>
    </dgm:pt>
    <dgm:pt modelId="{34E5DA9D-3916-064B-9FA7-5FF28177F36D}" type="pres">
      <dgm:prSet presAssocID="{A786B313-22AC-C240-B488-704C30E3B5C6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B8F052FB-74CD-7749-991F-3B0DEAEB0D6B}" type="pres">
      <dgm:prSet presAssocID="{A786B313-22AC-C240-B488-704C30E3B5C6}" presName="connSite2" presStyleCnt="0"/>
      <dgm:spPr/>
    </dgm:pt>
    <dgm:pt modelId="{252CAF7B-778F-E541-B1EF-1387313FF7E5}" type="pres">
      <dgm:prSet presAssocID="{E277FA8E-9F50-CF4E-9EBC-223F55B752E5}" presName="Name18" presStyleLbl="sibTrans2D1" presStyleIdx="1" presStyleCnt="4"/>
      <dgm:spPr/>
    </dgm:pt>
    <dgm:pt modelId="{C3198761-238D-DA4B-B6A8-DFE8EEA4C7DE}" type="pres">
      <dgm:prSet presAssocID="{90B201AE-7CAD-5944-9381-03AD6997042E}" presName="composite1" presStyleCnt="0"/>
      <dgm:spPr/>
    </dgm:pt>
    <dgm:pt modelId="{A84E5456-9236-AB4B-A208-CF3E845A3DDA}" type="pres">
      <dgm:prSet presAssocID="{90B201AE-7CAD-5944-9381-03AD6997042E}" presName="dummyNode1" presStyleLbl="node1" presStyleIdx="1" presStyleCnt="5"/>
      <dgm:spPr/>
    </dgm:pt>
    <dgm:pt modelId="{3E0FA2BF-31F9-7142-8BC7-D74FD0B771A8}" type="pres">
      <dgm:prSet presAssocID="{90B201AE-7CAD-5944-9381-03AD6997042E}" presName="childNode1" presStyleLbl="bgAcc1" presStyleIdx="2" presStyleCnt="5">
        <dgm:presLayoutVars>
          <dgm:bulletEnabled val="1"/>
        </dgm:presLayoutVars>
      </dgm:prSet>
      <dgm:spPr/>
    </dgm:pt>
    <dgm:pt modelId="{854757CF-DAB0-774C-B103-CA707A11644F}" type="pres">
      <dgm:prSet presAssocID="{90B201AE-7CAD-5944-9381-03AD6997042E}" presName="childNode1tx" presStyleLbl="bgAcc1" presStyleIdx="2" presStyleCnt="5">
        <dgm:presLayoutVars>
          <dgm:bulletEnabled val="1"/>
        </dgm:presLayoutVars>
      </dgm:prSet>
      <dgm:spPr/>
    </dgm:pt>
    <dgm:pt modelId="{D90EBA58-018F-1949-B58A-BB8C19EAC6B1}" type="pres">
      <dgm:prSet presAssocID="{90B201AE-7CAD-5944-9381-03AD6997042E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3733AB0C-F672-5349-8B58-C5CC0E2C6160}" type="pres">
      <dgm:prSet presAssocID="{90B201AE-7CAD-5944-9381-03AD6997042E}" presName="connSite1" presStyleCnt="0"/>
      <dgm:spPr/>
    </dgm:pt>
    <dgm:pt modelId="{52586E84-4C8A-EF4A-9A0D-9D74DC6E8DDA}" type="pres">
      <dgm:prSet presAssocID="{D7A0E51D-D1EB-C14D-A30F-DFA10B9D9372}" presName="Name9" presStyleLbl="sibTrans2D1" presStyleIdx="2" presStyleCnt="4"/>
      <dgm:spPr/>
    </dgm:pt>
    <dgm:pt modelId="{A1A0C90F-A0C8-D041-A5C0-53EBFBDED46B}" type="pres">
      <dgm:prSet presAssocID="{9BF9E15D-C36E-F14F-89C6-DCBB27F049D1}" presName="composite2" presStyleCnt="0"/>
      <dgm:spPr/>
    </dgm:pt>
    <dgm:pt modelId="{D438C346-3C81-4441-A0DE-DD35125C7DF4}" type="pres">
      <dgm:prSet presAssocID="{9BF9E15D-C36E-F14F-89C6-DCBB27F049D1}" presName="dummyNode2" presStyleLbl="node1" presStyleIdx="2" presStyleCnt="5"/>
      <dgm:spPr/>
    </dgm:pt>
    <dgm:pt modelId="{5427722E-78B0-7D43-B251-D2428E5F888A}" type="pres">
      <dgm:prSet presAssocID="{9BF9E15D-C36E-F14F-89C6-DCBB27F049D1}" presName="childNode2" presStyleLbl="bgAcc1" presStyleIdx="3" presStyleCnt="5">
        <dgm:presLayoutVars>
          <dgm:bulletEnabled val="1"/>
        </dgm:presLayoutVars>
      </dgm:prSet>
      <dgm:spPr/>
    </dgm:pt>
    <dgm:pt modelId="{DE1B762D-13F3-9742-9D0A-B8588B0A4478}" type="pres">
      <dgm:prSet presAssocID="{9BF9E15D-C36E-F14F-89C6-DCBB27F049D1}" presName="childNode2tx" presStyleLbl="bgAcc1" presStyleIdx="3" presStyleCnt="5">
        <dgm:presLayoutVars>
          <dgm:bulletEnabled val="1"/>
        </dgm:presLayoutVars>
      </dgm:prSet>
      <dgm:spPr/>
    </dgm:pt>
    <dgm:pt modelId="{7D95724B-390D-354A-970C-3693155AAA0A}" type="pres">
      <dgm:prSet presAssocID="{9BF9E15D-C36E-F14F-89C6-DCBB27F049D1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7D5EC1A9-81FD-644E-987B-A77383069095}" type="pres">
      <dgm:prSet presAssocID="{9BF9E15D-C36E-F14F-89C6-DCBB27F049D1}" presName="connSite2" presStyleCnt="0"/>
      <dgm:spPr/>
    </dgm:pt>
    <dgm:pt modelId="{9DE98CF7-EAF4-3C4C-885B-E9FE4D159FC5}" type="pres">
      <dgm:prSet presAssocID="{BF7281EA-C965-7C44-819C-4A4D0A92D4F7}" presName="Name18" presStyleLbl="sibTrans2D1" presStyleIdx="3" presStyleCnt="4"/>
      <dgm:spPr/>
    </dgm:pt>
    <dgm:pt modelId="{68CC50BD-6486-494C-BED9-0D109266E96A}" type="pres">
      <dgm:prSet presAssocID="{84E4096C-220B-B34E-A5E3-3EE56F50EAC3}" presName="composite1" presStyleCnt="0"/>
      <dgm:spPr/>
    </dgm:pt>
    <dgm:pt modelId="{00ACF500-7076-754B-A320-9D9BA8CA065F}" type="pres">
      <dgm:prSet presAssocID="{84E4096C-220B-B34E-A5E3-3EE56F50EAC3}" presName="dummyNode1" presStyleLbl="node1" presStyleIdx="3" presStyleCnt="5"/>
      <dgm:spPr/>
    </dgm:pt>
    <dgm:pt modelId="{A897FA09-0EDA-224C-8D04-F636C5CFCE63}" type="pres">
      <dgm:prSet presAssocID="{84E4096C-220B-B34E-A5E3-3EE56F50EAC3}" presName="childNode1" presStyleLbl="bgAcc1" presStyleIdx="4" presStyleCnt="5">
        <dgm:presLayoutVars>
          <dgm:bulletEnabled val="1"/>
        </dgm:presLayoutVars>
      </dgm:prSet>
      <dgm:spPr/>
    </dgm:pt>
    <dgm:pt modelId="{DB2D1CAE-F4C4-794B-985B-33F8810054BD}" type="pres">
      <dgm:prSet presAssocID="{84E4096C-220B-B34E-A5E3-3EE56F50EAC3}" presName="childNode1tx" presStyleLbl="bgAcc1" presStyleIdx="4" presStyleCnt="5">
        <dgm:presLayoutVars>
          <dgm:bulletEnabled val="1"/>
        </dgm:presLayoutVars>
      </dgm:prSet>
      <dgm:spPr/>
    </dgm:pt>
    <dgm:pt modelId="{55515A27-8A15-EF42-8EFA-027F16F2785B}" type="pres">
      <dgm:prSet presAssocID="{84E4096C-220B-B34E-A5E3-3EE56F50EAC3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5A0620CA-179D-EA49-922D-7BB8E004CEE1}" type="pres">
      <dgm:prSet presAssocID="{84E4096C-220B-B34E-A5E3-3EE56F50EAC3}" presName="connSite1" presStyleCnt="0"/>
      <dgm:spPr/>
    </dgm:pt>
  </dgm:ptLst>
  <dgm:cxnLst>
    <dgm:cxn modelId="{6226D104-53BB-1F4C-8BC6-0078632ED0FD}" srcId="{C068D3E3-D699-3444-A1CD-E4F8FB18B1F2}" destId="{36D1FBA8-2D77-914F-8A9F-A1E4C38548EC}" srcOrd="0" destOrd="0" parTransId="{71D98E09-C643-7843-8846-12E162A4D087}" sibTransId="{117937AC-05CD-9B4A-8C0A-FB7A26029278}"/>
    <dgm:cxn modelId="{C279AD10-389E-2241-96D2-F1BA18252BF3}" type="presOf" srcId="{EEE70B28-0380-C84B-8158-D8CD1A82D9A8}" destId="{5427722E-78B0-7D43-B251-D2428E5F888A}" srcOrd="0" destOrd="0" presId="urn:microsoft.com/office/officeart/2005/8/layout/hProcess4"/>
    <dgm:cxn modelId="{3413D612-69B4-2B41-835D-F0152C931788}" type="presOf" srcId="{54F46730-3EB1-6341-8A4D-1482E122BFF9}" destId="{DB2D1CAE-F4C4-794B-985B-33F8810054BD}" srcOrd="1" destOrd="1" presId="urn:microsoft.com/office/officeart/2005/8/layout/hProcess4"/>
    <dgm:cxn modelId="{0D62E515-B163-8045-B5AD-F7E9D75407FB}" type="presOf" srcId="{CC7A1E60-F32B-A647-8494-74F4E202F20B}" destId="{34919E98-E4E4-DC4F-8AF8-0F7F7A740C80}" srcOrd="0" destOrd="2" presId="urn:microsoft.com/office/officeart/2005/8/layout/hProcess4"/>
    <dgm:cxn modelId="{8F729E18-9279-1A4B-A92E-36BC600B2525}" type="presOf" srcId="{D7A0E51D-D1EB-C14D-A30F-DFA10B9D9372}" destId="{52586E84-4C8A-EF4A-9A0D-9D74DC6E8DDA}" srcOrd="0" destOrd="0" presId="urn:microsoft.com/office/officeart/2005/8/layout/hProcess4"/>
    <dgm:cxn modelId="{E897501C-3367-3D47-938B-90B551AC0B6E}" srcId="{84E4096C-220B-B34E-A5E3-3EE56F50EAC3}" destId="{B105A40A-F64A-1240-93A5-DA4A9BBC4702}" srcOrd="2" destOrd="0" parTransId="{F4EBFD24-9F1E-4041-8602-986648F94F32}" sibTransId="{A697A4FE-D36E-5949-BD56-E7D1DEEAF0DD}"/>
    <dgm:cxn modelId="{DE223021-5F20-EA4A-A02B-032D5CBEF513}" srcId="{84E4096C-220B-B34E-A5E3-3EE56F50EAC3}" destId="{54F46730-3EB1-6341-8A4D-1482E122BFF9}" srcOrd="1" destOrd="0" parTransId="{9CDE171F-E25E-6245-88C0-F7510B8BCA3A}" sibTransId="{4D84D1E5-6D1D-534F-8908-7601077F20BD}"/>
    <dgm:cxn modelId="{BE364C45-6386-F649-91CC-1F4F3EAA25AD}" type="presOf" srcId="{84E4096C-220B-B34E-A5E3-3EE56F50EAC3}" destId="{55515A27-8A15-EF42-8EFA-027F16F2785B}" srcOrd="0" destOrd="0" presId="urn:microsoft.com/office/officeart/2005/8/layout/hProcess4"/>
    <dgm:cxn modelId="{47D70C46-250E-3142-99CB-0CA9468009C6}" srcId="{A786B313-22AC-C240-B488-704C30E3B5C6}" destId="{FBF92D19-7CB9-B940-8ED8-6953FF9525D4}" srcOrd="0" destOrd="0" parTransId="{BC8F87C5-490F-5449-8D17-877D1C3A7169}" sibTransId="{B9C5E448-35D7-0E48-AE70-821F0D941628}"/>
    <dgm:cxn modelId="{D28DF450-5A50-D848-8698-9B714C3B1031}" type="presOf" srcId="{36D1FBA8-2D77-914F-8A9F-A1E4C38548EC}" destId="{4A76F5F2-D647-8342-A738-E159559F7946}" srcOrd="1" destOrd="0" presId="urn:microsoft.com/office/officeart/2005/8/layout/hProcess4"/>
    <dgm:cxn modelId="{0D6CF058-CCE4-B24A-8360-BBB7EF5DB937}" type="presOf" srcId="{90B201AE-7CAD-5944-9381-03AD6997042E}" destId="{D90EBA58-018F-1949-B58A-BB8C19EAC6B1}" srcOrd="0" destOrd="0" presId="urn:microsoft.com/office/officeart/2005/8/layout/hProcess4"/>
    <dgm:cxn modelId="{84F8195A-9562-CC41-AB15-81388CBB1502}" srcId="{C068D3E3-D699-3444-A1CD-E4F8FB18B1F2}" destId="{35EBAF9F-31B4-0946-8CF1-32397FA680E7}" srcOrd="1" destOrd="0" parTransId="{894C8438-5039-774F-94EC-1267BCAA5EED}" sibTransId="{0749765F-2B46-C848-8006-6E96A5E22A5B}"/>
    <dgm:cxn modelId="{54BC6D63-8B8E-324A-90CE-FB982846F347}" type="presOf" srcId="{9BF9E15D-C36E-F14F-89C6-DCBB27F049D1}" destId="{7D95724B-390D-354A-970C-3693155AAA0A}" srcOrd="0" destOrd="0" presId="urn:microsoft.com/office/officeart/2005/8/layout/hProcess4"/>
    <dgm:cxn modelId="{1C83CD68-5CC4-3E44-83E4-020F7EA736D6}" type="presOf" srcId="{BE5D114D-E766-D145-8446-181F9E0C5390}" destId="{4CC0A074-F80F-414C-9D20-E7ED58AC1DED}" srcOrd="1" destOrd="1" presId="urn:microsoft.com/office/officeart/2005/8/layout/hProcess4"/>
    <dgm:cxn modelId="{77216D6A-0D11-E547-A64D-C72A984A15D8}" type="presOf" srcId="{D51C31E1-6549-7440-BA9C-F5F690D1C18C}" destId="{854757CF-DAB0-774C-B103-CA707A11644F}" srcOrd="1" destOrd="0" presId="urn:microsoft.com/office/officeart/2005/8/layout/hProcess4"/>
    <dgm:cxn modelId="{48D30674-1ADC-D547-88FA-A260AF3D8174}" srcId="{3DCC4667-2F09-664B-881D-185AF47C7F15}" destId="{9BF9E15D-C36E-F14F-89C6-DCBB27F049D1}" srcOrd="3" destOrd="0" parTransId="{E94DE4E7-AF5F-D441-AC61-A8376B976A57}" sibTransId="{BF7281EA-C965-7C44-819C-4A4D0A92D4F7}"/>
    <dgm:cxn modelId="{E0CD527A-3892-3A43-8520-32282FC7C44C}" type="presOf" srcId="{4E239217-6915-6145-B7C4-933DB2A37717}" destId="{A897FA09-0EDA-224C-8D04-F636C5CFCE63}" srcOrd="0" destOrd="0" presId="urn:microsoft.com/office/officeart/2005/8/layout/hProcess4"/>
    <dgm:cxn modelId="{0B0DAA7C-4C0E-5A45-BE01-019FF7B96767}" type="presOf" srcId="{54F46730-3EB1-6341-8A4D-1482E122BFF9}" destId="{A897FA09-0EDA-224C-8D04-F636C5CFCE63}" srcOrd="0" destOrd="1" presId="urn:microsoft.com/office/officeart/2005/8/layout/hProcess4"/>
    <dgm:cxn modelId="{546DB382-5148-1D49-BF20-748C20379406}" type="presOf" srcId="{B105A40A-F64A-1240-93A5-DA4A9BBC4702}" destId="{A897FA09-0EDA-224C-8D04-F636C5CFCE63}" srcOrd="0" destOrd="2" presId="urn:microsoft.com/office/officeart/2005/8/layout/hProcess4"/>
    <dgm:cxn modelId="{E9B56588-9E0D-CB48-B32E-9A0D60E2F498}" srcId="{3DCC4667-2F09-664B-881D-185AF47C7F15}" destId="{A786B313-22AC-C240-B488-704C30E3B5C6}" srcOrd="1" destOrd="0" parTransId="{08E64D48-2A79-C042-80D1-9AA35B8B9252}" sibTransId="{E277FA8E-9F50-CF4E-9EBC-223F55B752E5}"/>
    <dgm:cxn modelId="{FDB0B489-7DDC-7949-A43D-C8CC097775F5}" type="presOf" srcId="{E277FA8E-9F50-CF4E-9EBC-223F55B752E5}" destId="{252CAF7B-778F-E541-B1EF-1387313FF7E5}" srcOrd="0" destOrd="0" presId="urn:microsoft.com/office/officeart/2005/8/layout/hProcess4"/>
    <dgm:cxn modelId="{2D48BC8B-9EDC-634A-B4A3-2F35A60AAACB}" type="presOf" srcId="{EEE70B28-0380-C84B-8158-D8CD1A82D9A8}" destId="{DE1B762D-13F3-9742-9D0A-B8588B0A4478}" srcOrd="1" destOrd="0" presId="urn:microsoft.com/office/officeart/2005/8/layout/hProcess4"/>
    <dgm:cxn modelId="{F2F2C98E-3397-074E-B457-727741CCE8F1}" type="presOf" srcId="{152324A1-7C8D-544B-9B2A-CE6D430A80F1}" destId="{BE59793A-2FF1-5844-A827-ABACEBBC1D74}" srcOrd="0" destOrd="0" presId="urn:microsoft.com/office/officeart/2005/8/layout/hProcess4"/>
    <dgm:cxn modelId="{E8A5DB90-86F1-714A-BCBD-DBC90A73F0BD}" type="presOf" srcId="{4E239217-6915-6145-B7C4-933DB2A37717}" destId="{DB2D1CAE-F4C4-794B-985B-33F8810054BD}" srcOrd="1" destOrd="0" presId="urn:microsoft.com/office/officeart/2005/8/layout/hProcess4"/>
    <dgm:cxn modelId="{723C4694-D43C-D648-A517-23CAD79B4778}" type="presOf" srcId="{35EBAF9F-31B4-0946-8CF1-32397FA680E7}" destId="{4A76F5F2-D647-8342-A738-E159559F7946}" srcOrd="1" destOrd="1" presId="urn:microsoft.com/office/officeart/2005/8/layout/hProcess4"/>
    <dgm:cxn modelId="{C8E20E95-93E2-0248-A59F-8262CB82661C}" type="presOf" srcId="{36D1FBA8-2D77-914F-8A9F-A1E4C38548EC}" destId="{34919E98-E4E4-DC4F-8AF8-0F7F7A740C80}" srcOrd="0" destOrd="0" presId="urn:microsoft.com/office/officeart/2005/8/layout/hProcess4"/>
    <dgm:cxn modelId="{4A30CB98-A91C-5447-ACE0-C1EBCC328019}" srcId="{A786B313-22AC-C240-B488-704C30E3B5C6}" destId="{BE5D114D-E766-D145-8446-181F9E0C5390}" srcOrd="1" destOrd="0" parTransId="{D2A511C5-86B5-EC45-8835-3033AB4C3727}" sibTransId="{E5A01378-210F-2347-A6E5-E44D6F91A6CB}"/>
    <dgm:cxn modelId="{85503AA9-ECBD-3C45-BA2B-F21B93D33538}" srcId="{84E4096C-220B-B34E-A5E3-3EE56F50EAC3}" destId="{4E239217-6915-6145-B7C4-933DB2A37717}" srcOrd="0" destOrd="0" parTransId="{B899C62F-FFF0-3443-BCE6-9CD915BEE418}" sibTransId="{3A3820D6-0D5D-2648-982C-1DEBEFD8134B}"/>
    <dgm:cxn modelId="{E80ED5AC-4387-4A48-A7FE-768E2C9F9167}" srcId="{3DCC4667-2F09-664B-881D-185AF47C7F15}" destId="{90B201AE-7CAD-5944-9381-03AD6997042E}" srcOrd="2" destOrd="0" parTransId="{27FE6D0E-7FA1-5546-BDB3-475F9180D75F}" sibTransId="{D7A0E51D-D1EB-C14D-A30F-DFA10B9D9372}"/>
    <dgm:cxn modelId="{F180E1B1-9F87-AB46-A234-B5C5A80FB285}" type="presOf" srcId="{FBF92D19-7CB9-B940-8ED8-6953FF9525D4}" destId="{9C0C589C-2D62-3E48-872C-8B66E0AC03B9}" srcOrd="0" destOrd="0" presId="urn:microsoft.com/office/officeart/2005/8/layout/hProcess4"/>
    <dgm:cxn modelId="{66E103B3-4407-DB45-A681-E23260302194}" type="presOf" srcId="{D51C31E1-6549-7440-BA9C-F5F690D1C18C}" destId="{3E0FA2BF-31F9-7142-8BC7-D74FD0B771A8}" srcOrd="0" destOrd="0" presId="urn:microsoft.com/office/officeart/2005/8/layout/hProcess4"/>
    <dgm:cxn modelId="{36CA3CB4-1592-5040-B25A-324C409C6BA8}" srcId="{3DCC4667-2F09-664B-881D-185AF47C7F15}" destId="{C068D3E3-D699-3444-A1CD-E4F8FB18B1F2}" srcOrd="0" destOrd="0" parTransId="{DA846C42-543D-AD4B-939C-133EDC8F998E}" sibTransId="{152324A1-7C8D-544B-9B2A-CE6D430A80F1}"/>
    <dgm:cxn modelId="{FBDF96B7-0E04-8748-BE5C-FFC0E1A2C1BA}" type="presOf" srcId="{C068D3E3-D699-3444-A1CD-E4F8FB18B1F2}" destId="{99F77055-2B67-1641-BF35-BCBC7E3C2DB6}" srcOrd="0" destOrd="0" presId="urn:microsoft.com/office/officeart/2005/8/layout/hProcess4"/>
    <dgm:cxn modelId="{B4A691B8-1063-6546-871C-AD6D0CC6E8AD}" type="presOf" srcId="{BF7281EA-C965-7C44-819C-4A4D0A92D4F7}" destId="{9DE98CF7-EAF4-3C4C-885B-E9FE4D159FC5}" srcOrd="0" destOrd="0" presId="urn:microsoft.com/office/officeart/2005/8/layout/hProcess4"/>
    <dgm:cxn modelId="{22A2DDBC-0FC6-D946-B4B3-3E777861885A}" type="presOf" srcId="{CC7A1E60-F32B-A647-8494-74F4E202F20B}" destId="{4A76F5F2-D647-8342-A738-E159559F7946}" srcOrd="1" destOrd="2" presId="urn:microsoft.com/office/officeart/2005/8/layout/hProcess4"/>
    <dgm:cxn modelId="{48AA0FBD-B263-DE41-93D0-3D2ED9CE3C03}" srcId="{3DCC4667-2F09-664B-881D-185AF47C7F15}" destId="{84E4096C-220B-B34E-A5E3-3EE56F50EAC3}" srcOrd="4" destOrd="0" parTransId="{995AFF47-C57F-2244-B711-E0BFF4371D8F}" sibTransId="{492C8914-5449-F543-B744-93352CD9AD00}"/>
    <dgm:cxn modelId="{3E7C14C1-3B48-AA4C-97E5-2D4EDF462FF8}" type="presOf" srcId="{35EBAF9F-31B4-0946-8CF1-32397FA680E7}" destId="{34919E98-E4E4-DC4F-8AF8-0F7F7A740C80}" srcOrd="0" destOrd="1" presId="urn:microsoft.com/office/officeart/2005/8/layout/hProcess4"/>
    <dgm:cxn modelId="{2FC808C2-5EE1-284D-A88C-6DB20217B039}" type="presOf" srcId="{B105A40A-F64A-1240-93A5-DA4A9BBC4702}" destId="{DB2D1CAE-F4C4-794B-985B-33F8810054BD}" srcOrd="1" destOrd="2" presId="urn:microsoft.com/office/officeart/2005/8/layout/hProcess4"/>
    <dgm:cxn modelId="{54748EC5-B423-6348-82AF-9150115B0D84}" srcId="{9BF9E15D-C36E-F14F-89C6-DCBB27F049D1}" destId="{EEE70B28-0380-C84B-8158-D8CD1A82D9A8}" srcOrd="0" destOrd="0" parTransId="{6BBFF90B-E486-5E4D-99C3-5ABA709D6C29}" sibTransId="{2AA3AAD8-7112-3B40-9A80-65FAC06CA67F}"/>
    <dgm:cxn modelId="{A25A0CC8-8544-044A-878D-6F076274AF0D}" srcId="{C068D3E3-D699-3444-A1CD-E4F8FB18B1F2}" destId="{CC7A1E60-F32B-A647-8494-74F4E202F20B}" srcOrd="2" destOrd="0" parTransId="{24B65607-696C-E848-9222-BEE8788DC733}" sibTransId="{A4217E83-ED7B-064E-97FA-8F5FB76422A0}"/>
    <dgm:cxn modelId="{274405D3-2B92-B247-AF9C-EBE34882073C}" type="presOf" srcId="{3DCC4667-2F09-664B-881D-185AF47C7F15}" destId="{67C0F7C1-5659-7B47-9367-B399CB2B13C4}" srcOrd="0" destOrd="0" presId="urn:microsoft.com/office/officeart/2005/8/layout/hProcess4"/>
    <dgm:cxn modelId="{213D43EE-CF81-C140-B812-3F69C951859B}" srcId="{90B201AE-7CAD-5944-9381-03AD6997042E}" destId="{D51C31E1-6549-7440-BA9C-F5F690D1C18C}" srcOrd="0" destOrd="0" parTransId="{D3A4CE48-B322-E545-8E29-1DC8CE7DA0BF}" sibTransId="{9E7BCC2F-0859-2F47-AB31-C3EEC8A8EAA5}"/>
    <dgm:cxn modelId="{5C2248EF-5386-9F42-907D-35EB01DDA346}" type="presOf" srcId="{FBF92D19-7CB9-B940-8ED8-6953FF9525D4}" destId="{4CC0A074-F80F-414C-9D20-E7ED58AC1DED}" srcOrd="1" destOrd="0" presId="urn:microsoft.com/office/officeart/2005/8/layout/hProcess4"/>
    <dgm:cxn modelId="{6FB8C6F6-8FB3-AF44-AEE7-D672804DF67D}" type="presOf" srcId="{A786B313-22AC-C240-B488-704C30E3B5C6}" destId="{34E5DA9D-3916-064B-9FA7-5FF28177F36D}" srcOrd="0" destOrd="0" presId="urn:microsoft.com/office/officeart/2005/8/layout/hProcess4"/>
    <dgm:cxn modelId="{749567F9-A99F-1641-9FBD-990620375BFC}" type="presOf" srcId="{BE5D114D-E766-D145-8446-181F9E0C5390}" destId="{9C0C589C-2D62-3E48-872C-8B66E0AC03B9}" srcOrd="0" destOrd="1" presId="urn:microsoft.com/office/officeart/2005/8/layout/hProcess4"/>
    <dgm:cxn modelId="{5B18C031-FE68-5944-82C3-7F4C2909F624}" type="presParOf" srcId="{67C0F7C1-5659-7B47-9367-B399CB2B13C4}" destId="{D3AEAADE-F49C-894F-B2BE-05DB90754A21}" srcOrd="0" destOrd="0" presId="urn:microsoft.com/office/officeart/2005/8/layout/hProcess4"/>
    <dgm:cxn modelId="{9C02C8F7-11D9-2944-B391-5209A992B0A0}" type="presParOf" srcId="{67C0F7C1-5659-7B47-9367-B399CB2B13C4}" destId="{A6F3C37E-A005-3842-A4F5-040DFAE2D0B1}" srcOrd="1" destOrd="0" presId="urn:microsoft.com/office/officeart/2005/8/layout/hProcess4"/>
    <dgm:cxn modelId="{687B367B-E4D5-D84F-8482-A571EF79A5BF}" type="presParOf" srcId="{67C0F7C1-5659-7B47-9367-B399CB2B13C4}" destId="{1C5D27FC-51ED-624A-A306-8E63DA4E7C40}" srcOrd="2" destOrd="0" presId="urn:microsoft.com/office/officeart/2005/8/layout/hProcess4"/>
    <dgm:cxn modelId="{17C66FC4-6684-4E41-BC4F-6221D275592E}" type="presParOf" srcId="{1C5D27FC-51ED-624A-A306-8E63DA4E7C40}" destId="{FD9F227C-4827-9B4B-88CD-92D0E4CE01DE}" srcOrd="0" destOrd="0" presId="urn:microsoft.com/office/officeart/2005/8/layout/hProcess4"/>
    <dgm:cxn modelId="{16F92565-E07F-924B-A962-7EE38F7434C6}" type="presParOf" srcId="{FD9F227C-4827-9B4B-88CD-92D0E4CE01DE}" destId="{744D1111-DE88-2F41-B8A9-C4D150114DB3}" srcOrd="0" destOrd="0" presId="urn:microsoft.com/office/officeart/2005/8/layout/hProcess4"/>
    <dgm:cxn modelId="{6D3648B3-34C7-8744-A826-8FA681A64FF4}" type="presParOf" srcId="{FD9F227C-4827-9B4B-88CD-92D0E4CE01DE}" destId="{34919E98-E4E4-DC4F-8AF8-0F7F7A740C80}" srcOrd="1" destOrd="0" presId="urn:microsoft.com/office/officeart/2005/8/layout/hProcess4"/>
    <dgm:cxn modelId="{A8DCE253-10D2-3942-B44F-DBB22E2B4686}" type="presParOf" srcId="{FD9F227C-4827-9B4B-88CD-92D0E4CE01DE}" destId="{4A76F5F2-D647-8342-A738-E159559F7946}" srcOrd="2" destOrd="0" presId="urn:microsoft.com/office/officeart/2005/8/layout/hProcess4"/>
    <dgm:cxn modelId="{7A6F575D-6FD2-F14B-A715-978E7DD26485}" type="presParOf" srcId="{FD9F227C-4827-9B4B-88CD-92D0E4CE01DE}" destId="{99F77055-2B67-1641-BF35-BCBC7E3C2DB6}" srcOrd="3" destOrd="0" presId="urn:microsoft.com/office/officeart/2005/8/layout/hProcess4"/>
    <dgm:cxn modelId="{ABFDCB9F-650D-BA41-9BAB-DC66D5D01401}" type="presParOf" srcId="{FD9F227C-4827-9B4B-88CD-92D0E4CE01DE}" destId="{A76B7FE7-5BBF-0E45-886A-AB5ABA1AC7D5}" srcOrd="4" destOrd="0" presId="urn:microsoft.com/office/officeart/2005/8/layout/hProcess4"/>
    <dgm:cxn modelId="{E2097E90-DD22-CB4D-BB27-2012841B98AB}" type="presParOf" srcId="{1C5D27FC-51ED-624A-A306-8E63DA4E7C40}" destId="{BE59793A-2FF1-5844-A827-ABACEBBC1D74}" srcOrd="1" destOrd="0" presId="urn:microsoft.com/office/officeart/2005/8/layout/hProcess4"/>
    <dgm:cxn modelId="{BB1B7E8D-B620-844A-BB23-452A1F058E6B}" type="presParOf" srcId="{1C5D27FC-51ED-624A-A306-8E63DA4E7C40}" destId="{230E739A-7CBC-D540-8BE0-EDFB5403C969}" srcOrd="2" destOrd="0" presId="urn:microsoft.com/office/officeart/2005/8/layout/hProcess4"/>
    <dgm:cxn modelId="{5B252FEF-8023-7F47-9544-870E02B69A7B}" type="presParOf" srcId="{230E739A-7CBC-D540-8BE0-EDFB5403C969}" destId="{00A71207-FC9E-6643-BE5C-7CB9BFD0F86E}" srcOrd="0" destOrd="0" presId="urn:microsoft.com/office/officeart/2005/8/layout/hProcess4"/>
    <dgm:cxn modelId="{D4977496-CCF0-514B-A6A3-8CB9D480397F}" type="presParOf" srcId="{230E739A-7CBC-D540-8BE0-EDFB5403C969}" destId="{9C0C589C-2D62-3E48-872C-8B66E0AC03B9}" srcOrd="1" destOrd="0" presId="urn:microsoft.com/office/officeart/2005/8/layout/hProcess4"/>
    <dgm:cxn modelId="{7CB1C481-84E5-104A-9616-DD2258ED96CA}" type="presParOf" srcId="{230E739A-7CBC-D540-8BE0-EDFB5403C969}" destId="{4CC0A074-F80F-414C-9D20-E7ED58AC1DED}" srcOrd="2" destOrd="0" presId="urn:microsoft.com/office/officeart/2005/8/layout/hProcess4"/>
    <dgm:cxn modelId="{3BC93E5A-AAB5-6E4D-A109-B233ACAF7755}" type="presParOf" srcId="{230E739A-7CBC-D540-8BE0-EDFB5403C969}" destId="{34E5DA9D-3916-064B-9FA7-5FF28177F36D}" srcOrd="3" destOrd="0" presId="urn:microsoft.com/office/officeart/2005/8/layout/hProcess4"/>
    <dgm:cxn modelId="{1987E3A4-6882-CE46-8D20-84133C721F2D}" type="presParOf" srcId="{230E739A-7CBC-D540-8BE0-EDFB5403C969}" destId="{B8F052FB-74CD-7749-991F-3B0DEAEB0D6B}" srcOrd="4" destOrd="0" presId="urn:microsoft.com/office/officeart/2005/8/layout/hProcess4"/>
    <dgm:cxn modelId="{197F3BEB-89A2-AF4B-849A-85A4799CBBEE}" type="presParOf" srcId="{1C5D27FC-51ED-624A-A306-8E63DA4E7C40}" destId="{252CAF7B-778F-E541-B1EF-1387313FF7E5}" srcOrd="3" destOrd="0" presId="urn:microsoft.com/office/officeart/2005/8/layout/hProcess4"/>
    <dgm:cxn modelId="{374DB770-AB94-CD4A-985D-617196438B90}" type="presParOf" srcId="{1C5D27FC-51ED-624A-A306-8E63DA4E7C40}" destId="{C3198761-238D-DA4B-B6A8-DFE8EEA4C7DE}" srcOrd="4" destOrd="0" presId="urn:microsoft.com/office/officeart/2005/8/layout/hProcess4"/>
    <dgm:cxn modelId="{9D2F6964-47ED-FB4B-94C6-A51377851D4A}" type="presParOf" srcId="{C3198761-238D-DA4B-B6A8-DFE8EEA4C7DE}" destId="{A84E5456-9236-AB4B-A208-CF3E845A3DDA}" srcOrd="0" destOrd="0" presId="urn:microsoft.com/office/officeart/2005/8/layout/hProcess4"/>
    <dgm:cxn modelId="{8ECB6A49-40C3-324B-80FB-D58A91A618E4}" type="presParOf" srcId="{C3198761-238D-DA4B-B6A8-DFE8EEA4C7DE}" destId="{3E0FA2BF-31F9-7142-8BC7-D74FD0B771A8}" srcOrd="1" destOrd="0" presId="urn:microsoft.com/office/officeart/2005/8/layout/hProcess4"/>
    <dgm:cxn modelId="{A5E1C765-7127-294F-867A-B241CDB46804}" type="presParOf" srcId="{C3198761-238D-DA4B-B6A8-DFE8EEA4C7DE}" destId="{854757CF-DAB0-774C-B103-CA707A11644F}" srcOrd="2" destOrd="0" presId="urn:microsoft.com/office/officeart/2005/8/layout/hProcess4"/>
    <dgm:cxn modelId="{C12B9ED4-10FA-9645-A98C-842BFD6D5BAF}" type="presParOf" srcId="{C3198761-238D-DA4B-B6A8-DFE8EEA4C7DE}" destId="{D90EBA58-018F-1949-B58A-BB8C19EAC6B1}" srcOrd="3" destOrd="0" presId="urn:microsoft.com/office/officeart/2005/8/layout/hProcess4"/>
    <dgm:cxn modelId="{C29FCB32-AA61-DC4E-877A-07D2DA8F4C3F}" type="presParOf" srcId="{C3198761-238D-DA4B-B6A8-DFE8EEA4C7DE}" destId="{3733AB0C-F672-5349-8B58-C5CC0E2C6160}" srcOrd="4" destOrd="0" presId="urn:microsoft.com/office/officeart/2005/8/layout/hProcess4"/>
    <dgm:cxn modelId="{E41C8F78-F8BF-5344-9F60-A5CFDF63B5F9}" type="presParOf" srcId="{1C5D27FC-51ED-624A-A306-8E63DA4E7C40}" destId="{52586E84-4C8A-EF4A-9A0D-9D74DC6E8DDA}" srcOrd="5" destOrd="0" presId="urn:microsoft.com/office/officeart/2005/8/layout/hProcess4"/>
    <dgm:cxn modelId="{7F49FBF0-206A-CD41-993F-B1DA452ABB50}" type="presParOf" srcId="{1C5D27FC-51ED-624A-A306-8E63DA4E7C40}" destId="{A1A0C90F-A0C8-D041-A5C0-53EBFBDED46B}" srcOrd="6" destOrd="0" presId="urn:microsoft.com/office/officeart/2005/8/layout/hProcess4"/>
    <dgm:cxn modelId="{EBD82E78-1E7E-C548-803E-74671DF61CB3}" type="presParOf" srcId="{A1A0C90F-A0C8-D041-A5C0-53EBFBDED46B}" destId="{D438C346-3C81-4441-A0DE-DD35125C7DF4}" srcOrd="0" destOrd="0" presId="urn:microsoft.com/office/officeart/2005/8/layout/hProcess4"/>
    <dgm:cxn modelId="{81E345B7-4D95-DB4F-A2F3-54EA64F7F3BE}" type="presParOf" srcId="{A1A0C90F-A0C8-D041-A5C0-53EBFBDED46B}" destId="{5427722E-78B0-7D43-B251-D2428E5F888A}" srcOrd="1" destOrd="0" presId="urn:microsoft.com/office/officeart/2005/8/layout/hProcess4"/>
    <dgm:cxn modelId="{CEF4008F-3B19-464D-8AAF-814A0769A195}" type="presParOf" srcId="{A1A0C90F-A0C8-D041-A5C0-53EBFBDED46B}" destId="{DE1B762D-13F3-9742-9D0A-B8588B0A4478}" srcOrd="2" destOrd="0" presId="urn:microsoft.com/office/officeart/2005/8/layout/hProcess4"/>
    <dgm:cxn modelId="{B23B1328-0929-C04F-A3ED-97B983D6A8F2}" type="presParOf" srcId="{A1A0C90F-A0C8-D041-A5C0-53EBFBDED46B}" destId="{7D95724B-390D-354A-970C-3693155AAA0A}" srcOrd="3" destOrd="0" presId="urn:microsoft.com/office/officeart/2005/8/layout/hProcess4"/>
    <dgm:cxn modelId="{1D61015E-0AF5-C040-A7C3-155E717B0632}" type="presParOf" srcId="{A1A0C90F-A0C8-D041-A5C0-53EBFBDED46B}" destId="{7D5EC1A9-81FD-644E-987B-A77383069095}" srcOrd="4" destOrd="0" presId="urn:microsoft.com/office/officeart/2005/8/layout/hProcess4"/>
    <dgm:cxn modelId="{F036EB18-6A8B-7A4C-8E44-A3C9BB65C676}" type="presParOf" srcId="{1C5D27FC-51ED-624A-A306-8E63DA4E7C40}" destId="{9DE98CF7-EAF4-3C4C-885B-E9FE4D159FC5}" srcOrd="7" destOrd="0" presId="urn:microsoft.com/office/officeart/2005/8/layout/hProcess4"/>
    <dgm:cxn modelId="{F1227842-D868-8B43-B3BA-C3B92F11663B}" type="presParOf" srcId="{1C5D27FC-51ED-624A-A306-8E63DA4E7C40}" destId="{68CC50BD-6486-494C-BED9-0D109266E96A}" srcOrd="8" destOrd="0" presId="urn:microsoft.com/office/officeart/2005/8/layout/hProcess4"/>
    <dgm:cxn modelId="{24C5EF38-B0F8-C347-A237-5FA011C09827}" type="presParOf" srcId="{68CC50BD-6486-494C-BED9-0D109266E96A}" destId="{00ACF500-7076-754B-A320-9D9BA8CA065F}" srcOrd="0" destOrd="0" presId="urn:microsoft.com/office/officeart/2005/8/layout/hProcess4"/>
    <dgm:cxn modelId="{C414943D-8F9F-C448-A8EE-C7658326EDBC}" type="presParOf" srcId="{68CC50BD-6486-494C-BED9-0D109266E96A}" destId="{A897FA09-0EDA-224C-8D04-F636C5CFCE63}" srcOrd="1" destOrd="0" presId="urn:microsoft.com/office/officeart/2005/8/layout/hProcess4"/>
    <dgm:cxn modelId="{787A260F-D540-9E49-8BE2-BF3835A5606F}" type="presParOf" srcId="{68CC50BD-6486-494C-BED9-0D109266E96A}" destId="{DB2D1CAE-F4C4-794B-985B-33F8810054BD}" srcOrd="2" destOrd="0" presId="urn:microsoft.com/office/officeart/2005/8/layout/hProcess4"/>
    <dgm:cxn modelId="{0F0424E9-3686-2449-B778-99077A110684}" type="presParOf" srcId="{68CC50BD-6486-494C-BED9-0D109266E96A}" destId="{55515A27-8A15-EF42-8EFA-027F16F2785B}" srcOrd="3" destOrd="0" presId="urn:microsoft.com/office/officeart/2005/8/layout/hProcess4"/>
    <dgm:cxn modelId="{DD081E60-F246-E347-8F16-38071CB039BE}" type="presParOf" srcId="{68CC50BD-6486-494C-BED9-0D109266E96A}" destId="{5A0620CA-179D-EA49-922D-7BB8E004CEE1}" srcOrd="4" destOrd="0" presId="urn:microsoft.com/office/officeart/2005/8/layout/hProcess4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F57B4-6BAF-FA4B-93B5-D04A42FD41C1}">
      <dsp:nvSpPr>
        <dsp:cNvPr id="0" name=""/>
        <dsp:cNvSpPr/>
      </dsp:nvSpPr>
      <dsp:spPr>
        <a:xfrm rot="5400000">
          <a:off x="4742971" y="-1042671"/>
          <a:ext cx="3051828" cy="59001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Tentang</a:t>
          </a:r>
          <a:r>
            <a:rPr lang="en-US" sz="2200" kern="1200" dirty="0"/>
            <a:t> </a:t>
          </a:r>
          <a:r>
            <a:rPr lang="en-US" sz="2200" kern="1200" dirty="0" err="1"/>
            <a:t>apa</a:t>
          </a:r>
          <a:r>
            <a:rPr lang="en-US" sz="2200" kern="1200" dirty="0"/>
            <a:t> </a:t>
          </a:r>
          <a:r>
            <a:rPr lang="en-US" sz="2200" kern="1200" dirty="0" err="1"/>
            <a:t>pekerjaan</a:t>
          </a:r>
          <a:r>
            <a:rPr lang="en-US" sz="2200" kern="1200" dirty="0"/>
            <a:t> yang </a:t>
          </a:r>
          <a:r>
            <a:rPr lang="en-US" sz="2200" kern="1200" dirty="0" err="1"/>
            <a:t>tepat</a:t>
          </a:r>
          <a:r>
            <a:rPr lang="en-US" sz="2200" kern="1200" dirty="0"/>
            <a:t>,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Seperti</a:t>
          </a:r>
          <a:r>
            <a:rPr lang="en-US" sz="2200" kern="1200" dirty="0"/>
            <a:t> </a:t>
          </a:r>
          <a:r>
            <a:rPr lang="en-US" sz="2200" kern="1200" dirty="0" err="1"/>
            <a:t>apa</a:t>
          </a:r>
          <a:r>
            <a:rPr lang="en-US" sz="2200" kern="1200" dirty="0"/>
            <a:t> </a:t>
          </a:r>
          <a:r>
            <a:rPr lang="en-US" sz="2200" kern="1200" dirty="0" err="1"/>
            <a:t>tugas-tugas</a:t>
          </a:r>
          <a:r>
            <a:rPr lang="en-US" sz="2200" kern="1200" dirty="0"/>
            <a:t> yang </a:t>
          </a:r>
          <a:r>
            <a:rPr lang="en-US" sz="2200" kern="1200" dirty="0" err="1"/>
            <a:t>wajib</a:t>
          </a:r>
          <a:r>
            <a:rPr lang="en-US" sz="2200" kern="1200" dirty="0"/>
            <a:t> </a:t>
          </a:r>
          <a:r>
            <a:rPr lang="en-US" sz="2200" kern="1200" dirty="0" err="1"/>
            <a:t>dikerjakan</a:t>
          </a:r>
          <a:r>
            <a:rPr lang="en-US" sz="2200" kern="1200" dirty="0"/>
            <a:t>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Berapa</a:t>
          </a:r>
          <a:r>
            <a:rPr lang="en-US" sz="2200" kern="1200" dirty="0"/>
            <a:t> </a:t>
          </a:r>
          <a:r>
            <a:rPr lang="en-US" sz="2200" kern="1200" dirty="0" err="1"/>
            <a:t>gaji</a:t>
          </a:r>
          <a:r>
            <a:rPr lang="en-US" sz="2200" kern="1200" dirty="0"/>
            <a:t> yang </a:t>
          </a:r>
          <a:r>
            <a:rPr lang="en-US" sz="2200" kern="1200" dirty="0" err="1"/>
            <a:t>harus</a:t>
          </a:r>
          <a:r>
            <a:rPr lang="en-US" sz="2200" kern="1200" dirty="0"/>
            <a:t> </a:t>
          </a:r>
          <a:r>
            <a:rPr lang="en-US" sz="2200" kern="1200" dirty="0" err="1"/>
            <a:t>dibayarkan</a:t>
          </a:r>
          <a:r>
            <a:rPr lang="en-US" sz="2200" kern="1200" dirty="0"/>
            <a:t>,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Berapa</a:t>
          </a:r>
          <a:r>
            <a:rPr lang="en-US" sz="2200" kern="1200" dirty="0"/>
            <a:t> </a:t>
          </a:r>
          <a:r>
            <a:rPr lang="en-US" sz="2200" kern="1200" dirty="0" err="1"/>
            <a:t>jumlah</a:t>
          </a:r>
          <a:r>
            <a:rPr lang="en-US" sz="2200" kern="1200" dirty="0"/>
            <a:t> </a:t>
          </a:r>
          <a:r>
            <a:rPr lang="en-US" sz="2200" kern="1200" dirty="0" err="1"/>
            <a:t>sumber</a:t>
          </a:r>
          <a:r>
            <a:rPr lang="en-US" sz="2200" kern="1200" dirty="0"/>
            <a:t> </a:t>
          </a:r>
          <a:r>
            <a:rPr lang="en-US" sz="2200" kern="1200" dirty="0" err="1"/>
            <a:t>daya</a:t>
          </a:r>
          <a:r>
            <a:rPr lang="en-US" sz="2200" kern="1200" dirty="0"/>
            <a:t> </a:t>
          </a:r>
          <a:r>
            <a:rPr lang="en-US" sz="2200" kern="1200" dirty="0" err="1"/>
            <a:t>manusia</a:t>
          </a:r>
          <a:r>
            <a:rPr lang="en-US" sz="2200" kern="1200" dirty="0"/>
            <a:t> yang </a:t>
          </a:r>
          <a:r>
            <a:rPr lang="en-US" sz="2200" kern="1200" dirty="0" err="1"/>
            <a:t>diperlukan</a:t>
          </a:r>
          <a:r>
            <a:rPr lang="en-US" sz="2200" kern="1200" dirty="0"/>
            <a:t>,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Bagaimana</a:t>
          </a:r>
          <a:r>
            <a:rPr lang="en-US" sz="2200" kern="1200" dirty="0"/>
            <a:t> </a:t>
          </a:r>
          <a:r>
            <a:rPr lang="en-US" sz="2200" kern="1200" dirty="0" err="1"/>
            <a:t>cara</a:t>
          </a:r>
          <a:r>
            <a:rPr lang="en-US" sz="2200" kern="1200" dirty="0"/>
            <a:t> </a:t>
          </a:r>
          <a:r>
            <a:rPr lang="en-US" sz="2200" kern="1200" dirty="0" err="1"/>
            <a:t>mencari</a:t>
          </a:r>
          <a:r>
            <a:rPr lang="en-US" sz="2200" kern="1200" dirty="0"/>
            <a:t> </a:t>
          </a:r>
          <a:r>
            <a:rPr lang="en-US" sz="2200" kern="1200" dirty="0" err="1"/>
            <a:t>sumber</a:t>
          </a:r>
          <a:r>
            <a:rPr lang="en-US" sz="2200" kern="1200" dirty="0"/>
            <a:t> </a:t>
          </a:r>
          <a:r>
            <a:rPr lang="en-US" sz="2200" kern="1200" dirty="0" err="1"/>
            <a:t>daya</a:t>
          </a:r>
          <a:r>
            <a:rPr lang="en-US" sz="2200" kern="1200" dirty="0"/>
            <a:t> </a:t>
          </a:r>
          <a:r>
            <a:rPr lang="en-US" sz="2200" kern="1200" dirty="0" err="1"/>
            <a:t>manusia</a:t>
          </a:r>
          <a:r>
            <a:rPr lang="en-US" sz="2200" kern="1200" dirty="0"/>
            <a:t>, </a:t>
          </a:r>
        </a:p>
      </dsp:txBody>
      <dsp:txXfrm rot="-5400000">
        <a:off x="3318821" y="530457"/>
        <a:ext cx="5751150" cy="2753872"/>
      </dsp:txXfrm>
    </dsp:sp>
    <dsp:sp modelId="{3BF26E85-4B4F-5542-9548-33713A93BA16}">
      <dsp:nvSpPr>
        <dsp:cNvPr id="0" name=""/>
        <dsp:cNvSpPr/>
      </dsp:nvSpPr>
      <dsp:spPr>
        <a:xfrm>
          <a:off x="0" y="0"/>
          <a:ext cx="3318822" cy="38147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Sejak mulai terpikir untuk mendirikan bisnis, </a:t>
          </a:r>
        </a:p>
      </dsp:txBody>
      <dsp:txXfrm>
        <a:off x="162012" y="162012"/>
        <a:ext cx="2994798" cy="3490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19E98-E4E4-DC4F-8AF8-0F7F7A740C80}">
      <dsp:nvSpPr>
        <dsp:cNvPr id="0" name=""/>
        <dsp:cNvSpPr/>
      </dsp:nvSpPr>
      <dsp:spPr>
        <a:xfrm>
          <a:off x="23" y="1310475"/>
          <a:ext cx="1447438" cy="11938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Tentukan</a:t>
          </a:r>
          <a:r>
            <a:rPr lang="en-US" sz="1000" kern="1200" dirty="0"/>
            <a:t> </a:t>
          </a:r>
          <a:r>
            <a:rPr lang="en-US" sz="1000" kern="1200" dirty="0" err="1"/>
            <a:t>dahulu</a:t>
          </a:r>
          <a:r>
            <a:rPr lang="en-US" sz="1000" kern="1200" dirty="0"/>
            <a:t> </a:t>
          </a:r>
          <a:r>
            <a:rPr lang="en-US" sz="1000" kern="1200" dirty="0" err="1"/>
            <a:t>jenis</a:t>
          </a:r>
          <a:r>
            <a:rPr lang="en-US" sz="1000" kern="1200" dirty="0"/>
            <a:t> </a:t>
          </a:r>
          <a:r>
            <a:rPr lang="en-US" sz="1000" kern="1200" dirty="0" err="1"/>
            <a:t>pekerjaan</a:t>
          </a:r>
          <a:r>
            <a:rPr lang="en-US" sz="1000" kern="1200" dirty="0"/>
            <a:t> yang </a:t>
          </a:r>
          <a:r>
            <a:rPr lang="en-US" sz="1000" kern="1200" dirty="0" err="1"/>
            <a:t>diperlukan</a:t>
          </a:r>
          <a:endParaRPr lang="en-US" sz="1000" kern="1200" dirty="0"/>
        </a:p>
      </dsp:txBody>
      <dsp:txXfrm>
        <a:off x="27496" y="1337948"/>
        <a:ext cx="1392492" cy="883066"/>
      </dsp:txXfrm>
    </dsp:sp>
    <dsp:sp modelId="{BE59793A-2FF1-5844-A827-ABACEBBC1D74}">
      <dsp:nvSpPr>
        <dsp:cNvPr id="0" name=""/>
        <dsp:cNvSpPr/>
      </dsp:nvSpPr>
      <dsp:spPr>
        <a:xfrm>
          <a:off x="796922" y="1535463"/>
          <a:ext cx="1683928" cy="1683928"/>
        </a:xfrm>
        <a:prstGeom prst="leftCircularArrow">
          <a:avLst>
            <a:gd name="adj1" fmla="val 3671"/>
            <a:gd name="adj2" fmla="val 457400"/>
            <a:gd name="adj3" fmla="val 2232910"/>
            <a:gd name="adj4" fmla="val 9024489"/>
            <a:gd name="adj5" fmla="val 42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77055-2B67-1641-BF35-BCBC7E3C2DB6}">
      <dsp:nvSpPr>
        <dsp:cNvPr id="0" name=""/>
        <dsp:cNvSpPr/>
      </dsp:nvSpPr>
      <dsp:spPr>
        <a:xfrm>
          <a:off x="321676" y="2248488"/>
          <a:ext cx="1286612" cy="51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Analisis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Pekerjaan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36662" y="2263474"/>
        <a:ext cx="1256640" cy="481671"/>
      </dsp:txXfrm>
    </dsp:sp>
    <dsp:sp modelId="{9C0C589C-2D62-3E48-872C-8B66E0AC03B9}">
      <dsp:nvSpPr>
        <dsp:cNvPr id="0" name=""/>
        <dsp:cNvSpPr/>
      </dsp:nvSpPr>
      <dsp:spPr>
        <a:xfrm>
          <a:off x="1902682" y="1310475"/>
          <a:ext cx="1447438" cy="11938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Tentukan</a:t>
          </a:r>
          <a:r>
            <a:rPr lang="en-US" sz="1000" kern="1200" dirty="0"/>
            <a:t> </a:t>
          </a:r>
          <a:r>
            <a:rPr lang="en-US" sz="1000" kern="1200" dirty="0" err="1"/>
            <a:t>apa</a:t>
          </a:r>
          <a:r>
            <a:rPr lang="en-US" sz="1000" kern="1200" dirty="0"/>
            <a:t> </a:t>
          </a:r>
          <a:r>
            <a:rPr lang="en-US" sz="1000" kern="1200" dirty="0" err="1"/>
            <a:t>saja</a:t>
          </a:r>
          <a:r>
            <a:rPr lang="en-US" sz="1000" kern="1200" dirty="0"/>
            <a:t> yang </a:t>
          </a:r>
          <a:r>
            <a:rPr lang="en-US" sz="1000" kern="1200" dirty="0" err="1"/>
            <a:t>harus</a:t>
          </a:r>
          <a:r>
            <a:rPr lang="en-US" sz="1000" kern="1200" dirty="0"/>
            <a:t> </a:t>
          </a:r>
          <a:r>
            <a:rPr lang="en-US" sz="1000" kern="1200" dirty="0" err="1"/>
            <a:t>dikerjakan</a:t>
          </a:r>
          <a:r>
            <a:rPr lang="en-US" sz="1000" kern="1200" dirty="0"/>
            <a:t> </a:t>
          </a:r>
        </a:p>
      </dsp:txBody>
      <dsp:txXfrm>
        <a:off x="1930155" y="1593770"/>
        <a:ext cx="1392492" cy="883066"/>
      </dsp:txXfrm>
    </dsp:sp>
    <dsp:sp modelId="{252CAF7B-778F-E541-B1EF-1387313FF7E5}">
      <dsp:nvSpPr>
        <dsp:cNvPr id="0" name=""/>
        <dsp:cNvSpPr/>
      </dsp:nvSpPr>
      <dsp:spPr>
        <a:xfrm>
          <a:off x="2687519" y="548584"/>
          <a:ext cx="1868879" cy="1868879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5DA9D-3916-064B-9FA7-5FF28177F36D}">
      <dsp:nvSpPr>
        <dsp:cNvPr id="0" name=""/>
        <dsp:cNvSpPr/>
      </dsp:nvSpPr>
      <dsp:spPr>
        <a:xfrm>
          <a:off x="2224335" y="1054654"/>
          <a:ext cx="1286612" cy="51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Beban </a:t>
          </a:r>
          <a:r>
            <a:rPr lang="en-US" sz="1500" kern="1200" dirty="0" err="1">
              <a:solidFill>
                <a:schemeClr val="tx1"/>
              </a:solidFill>
            </a:rPr>
            <a:t>pekerjaan</a:t>
          </a:r>
          <a:r>
            <a:rPr lang="en-US" sz="1500" kern="1200" dirty="0">
              <a:solidFill>
                <a:schemeClr val="tx1"/>
              </a:solidFill>
            </a:rPr>
            <a:t> </a:t>
          </a:r>
        </a:p>
      </dsp:txBody>
      <dsp:txXfrm>
        <a:off x="2239321" y="1069640"/>
        <a:ext cx="1256640" cy="481671"/>
      </dsp:txXfrm>
    </dsp:sp>
    <dsp:sp modelId="{3E0FA2BF-31F9-7142-8BC7-D74FD0B771A8}">
      <dsp:nvSpPr>
        <dsp:cNvPr id="0" name=""/>
        <dsp:cNvSpPr/>
      </dsp:nvSpPr>
      <dsp:spPr>
        <a:xfrm>
          <a:off x="3805342" y="1310475"/>
          <a:ext cx="1447438" cy="11938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Dengan</a:t>
          </a:r>
          <a:r>
            <a:rPr lang="en-US" sz="1000" kern="1200" dirty="0"/>
            <a:t> </a:t>
          </a:r>
          <a:r>
            <a:rPr lang="en-US" sz="1000" kern="1200" dirty="0" err="1"/>
            <a:t>beban</a:t>
          </a:r>
          <a:r>
            <a:rPr lang="en-US" sz="1000" kern="1200" dirty="0"/>
            <a:t> yang </a:t>
          </a:r>
          <a:r>
            <a:rPr lang="en-US" sz="1000" kern="1200" dirty="0" err="1"/>
            <a:t>sudah</a:t>
          </a:r>
          <a:r>
            <a:rPr lang="en-US" sz="1000" kern="1200" dirty="0"/>
            <a:t> </a:t>
          </a:r>
          <a:r>
            <a:rPr lang="en-US" sz="1000" kern="1200" dirty="0" err="1"/>
            <a:t>ditentukan</a:t>
          </a:r>
          <a:r>
            <a:rPr lang="en-US" sz="1000" kern="1200" dirty="0"/>
            <a:t>, </a:t>
          </a:r>
          <a:r>
            <a:rPr lang="en-US" sz="1000" kern="1200" dirty="0" err="1"/>
            <a:t>buatlah</a:t>
          </a:r>
          <a:r>
            <a:rPr lang="en-US" sz="1000" kern="1200" dirty="0"/>
            <a:t> </a:t>
          </a:r>
          <a:r>
            <a:rPr lang="en-US" sz="1000" kern="1200" dirty="0" err="1"/>
            <a:t>rangking</a:t>
          </a:r>
          <a:r>
            <a:rPr lang="en-US" sz="1000" kern="1200" dirty="0"/>
            <a:t> dan </a:t>
          </a:r>
          <a:r>
            <a:rPr lang="en-US" sz="1000" kern="1200" dirty="0" err="1"/>
            <a:t>kemudian</a:t>
          </a:r>
          <a:r>
            <a:rPr lang="en-US" sz="1000" kern="1200" dirty="0"/>
            <a:t> </a:t>
          </a:r>
          <a:r>
            <a:rPr lang="en-US" sz="1000" kern="1200" dirty="0" err="1"/>
            <a:t>asumsikan</a:t>
          </a:r>
          <a:r>
            <a:rPr lang="en-US" sz="1000" kern="1200" dirty="0"/>
            <a:t> </a:t>
          </a:r>
          <a:r>
            <a:rPr lang="en-US" sz="1000" kern="1200" dirty="0" err="1"/>
            <a:t>nilai</a:t>
          </a:r>
          <a:r>
            <a:rPr lang="en-US" sz="1000" kern="1200" dirty="0"/>
            <a:t> rupiah yang </a:t>
          </a:r>
          <a:r>
            <a:rPr lang="en-US" sz="1000" kern="1200" dirty="0" err="1"/>
            <a:t>sesuai</a:t>
          </a:r>
          <a:endParaRPr lang="en-US" sz="1000" kern="1200" dirty="0"/>
        </a:p>
      </dsp:txBody>
      <dsp:txXfrm>
        <a:off x="3832815" y="1337948"/>
        <a:ext cx="1392492" cy="883066"/>
      </dsp:txXfrm>
    </dsp:sp>
    <dsp:sp modelId="{52586E84-4C8A-EF4A-9A0D-9D74DC6E8DDA}">
      <dsp:nvSpPr>
        <dsp:cNvPr id="0" name=""/>
        <dsp:cNvSpPr/>
      </dsp:nvSpPr>
      <dsp:spPr>
        <a:xfrm>
          <a:off x="4602241" y="1535463"/>
          <a:ext cx="1683928" cy="1683928"/>
        </a:xfrm>
        <a:prstGeom prst="leftCircularArrow">
          <a:avLst>
            <a:gd name="adj1" fmla="val 3671"/>
            <a:gd name="adj2" fmla="val 457400"/>
            <a:gd name="adj3" fmla="val 2232910"/>
            <a:gd name="adj4" fmla="val 9024489"/>
            <a:gd name="adj5" fmla="val 428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EBA58-018F-1949-B58A-BB8C19EAC6B1}">
      <dsp:nvSpPr>
        <dsp:cNvPr id="0" name=""/>
        <dsp:cNvSpPr/>
      </dsp:nvSpPr>
      <dsp:spPr>
        <a:xfrm>
          <a:off x="4126995" y="2248488"/>
          <a:ext cx="1286612" cy="51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Pembayaran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4141981" y="2263474"/>
        <a:ext cx="1256640" cy="481671"/>
      </dsp:txXfrm>
    </dsp:sp>
    <dsp:sp modelId="{5427722E-78B0-7D43-B251-D2428E5F888A}">
      <dsp:nvSpPr>
        <dsp:cNvPr id="0" name=""/>
        <dsp:cNvSpPr/>
      </dsp:nvSpPr>
      <dsp:spPr>
        <a:xfrm>
          <a:off x="5708001" y="1310475"/>
          <a:ext cx="1447438" cy="11938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Dengan</a:t>
          </a:r>
          <a:r>
            <a:rPr lang="en-US" sz="1000" kern="1200" dirty="0"/>
            <a:t> </a:t>
          </a:r>
          <a:r>
            <a:rPr lang="en-US" sz="1000" kern="1200" dirty="0" err="1"/>
            <a:t>beban</a:t>
          </a:r>
          <a:r>
            <a:rPr lang="en-US" sz="1000" kern="1200" dirty="0"/>
            <a:t> </a:t>
          </a:r>
          <a:r>
            <a:rPr lang="en-US" sz="1000" kern="1200" dirty="0" err="1"/>
            <a:t>pekerjaan</a:t>
          </a:r>
          <a:r>
            <a:rPr lang="en-US" sz="1000" kern="1200" dirty="0"/>
            <a:t> yang </a:t>
          </a:r>
          <a:r>
            <a:rPr lang="en-US" sz="1000" kern="1200" dirty="0" err="1"/>
            <a:t>sudah</a:t>
          </a:r>
          <a:r>
            <a:rPr lang="en-US" sz="1000" kern="1200" dirty="0"/>
            <a:t> </a:t>
          </a:r>
          <a:r>
            <a:rPr lang="en-US" sz="1000" kern="1200" dirty="0" err="1"/>
            <a:t>ditentukan</a:t>
          </a:r>
          <a:r>
            <a:rPr lang="en-US" sz="1000" kern="1200" dirty="0"/>
            <a:t>, </a:t>
          </a:r>
          <a:r>
            <a:rPr lang="en-US" sz="1000" kern="1200" dirty="0" err="1"/>
            <a:t>pertimbangkan</a:t>
          </a:r>
          <a:r>
            <a:rPr lang="en-US" sz="1000" kern="1200" dirty="0"/>
            <a:t> </a:t>
          </a:r>
          <a:r>
            <a:rPr lang="en-US" sz="1000" kern="1200" dirty="0" err="1"/>
            <a:t>apakah</a:t>
          </a:r>
          <a:r>
            <a:rPr lang="en-US" sz="1000" kern="1200" dirty="0"/>
            <a:t> </a:t>
          </a:r>
          <a:r>
            <a:rPr lang="en-US" sz="1000" kern="1200" dirty="0" err="1"/>
            <a:t>perlu</a:t>
          </a:r>
          <a:r>
            <a:rPr lang="en-US" sz="1000" kern="1200" dirty="0"/>
            <a:t> </a:t>
          </a:r>
          <a:r>
            <a:rPr lang="en-US" sz="1000" kern="1200" dirty="0" err="1"/>
            <a:t>satu</a:t>
          </a:r>
          <a:r>
            <a:rPr lang="en-US" sz="1000" kern="1200" dirty="0"/>
            <a:t> </a:t>
          </a:r>
          <a:r>
            <a:rPr lang="en-US" sz="1000" kern="1200" dirty="0" err="1"/>
            <a:t>atau</a:t>
          </a:r>
          <a:r>
            <a:rPr lang="en-US" sz="1000" kern="1200" dirty="0"/>
            <a:t> </a:t>
          </a:r>
          <a:r>
            <a:rPr lang="en-US" sz="1000" kern="1200" dirty="0" err="1"/>
            <a:t>dua</a:t>
          </a:r>
          <a:r>
            <a:rPr lang="en-US" sz="1000" kern="1200" dirty="0"/>
            <a:t> orang </a:t>
          </a:r>
          <a:r>
            <a:rPr lang="en-US" sz="1000" kern="1200" dirty="0" err="1"/>
            <a:t>atau</a:t>
          </a:r>
          <a:r>
            <a:rPr lang="en-US" sz="1000" kern="1200" dirty="0"/>
            <a:t> </a:t>
          </a:r>
          <a:r>
            <a:rPr lang="en-US" sz="1000" kern="1200" dirty="0" err="1"/>
            <a:t>lebih</a:t>
          </a:r>
          <a:r>
            <a:rPr lang="en-US" sz="1000" kern="1200" dirty="0"/>
            <a:t> </a:t>
          </a:r>
          <a:r>
            <a:rPr lang="en-US" sz="1000" kern="1200" dirty="0" err="1"/>
            <a:t>karyawan</a:t>
          </a:r>
          <a:r>
            <a:rPr lang="en-US" sz="1000" kern="1200" dirty="0"/>
            <a:t> </a:t>
          </a:r>
        </a:p>
      </dsp:txBody>
      <dsp:txXfrm>
        <a:off x="5735474" y="1593770"/>
        <a:ext cx="1392492" cy="883066"/>
      </dsp:txXfrm>
    </dsp:sp>
    <dsp:sp modelId="{9DE98CF7-EAF4-3C4C-885B-E9FE4D159FC5}">
      <dsp:nvSpPr>
        <dsp:cNvPr id="0" name=""/>
        <dsp:cNvSpPr/>
      </dsp:nvSpPr>
      <dsp:spPr>
        <a:xfrm>
          <a:off x="6492838" y="548584"/>
          <a:ext cx="1868879" cy="1868879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5724B-390D-354A-970C-3693155AAA0A}">
      <dsp:nvSpPr>
        <dsp:cNvPr id="0" name=""/>
        <dsp:cNvSpPr/>
      </dsp:nvSpPr>
      <dsp:spPr>
        <a:xfrm>
          <a:off x="6029654" y="1054654"/>
          <a:ext cx="1286612" cy="51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Jumlah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sumber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daya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manusia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6044640" y="1069640"/>
        <a:ext cx="1256640" cy="481671"/>
      </dsp:txXfrm>
    </dsp:sp>
    <dsp:sp modelId="{A897FA09-0EDA-224C-8D04-F636C5CFCE63}">
      <dsp:nvSpPr>
        <dsp:cNvPr id="0" name=""/>
        <dsp:cNvSpPr/>
      </dsp:nvSpPr>
      <dsp:spPr>
        <a:xfrm>
          <a:off x="7610661" y="1310475"/>
          <a:ext cx="1447438" cy="119383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Tentukan</a:t>
          </a:r>
          <a:r>
            <a:rPr lang="en-US" sz="1000" kern="1200" dirty="0"/>
            <a:t> </a:t>
          </a:r>
          <a:r>
            <a:rPr lang="en-US" sz="1000" kern="1200" dirty="0" err="1"/>
            <a:t>dari</a:t>
          </a:r>
          <a:r>
            <a:rPr lang="en-US" sz="1000" kern="1200" dirty="0"/>
            <a:t> mana </a:t>
          </a:r>
          <a:r>
            <a:rPr lang="en-US" sz="1000" kern="1200" dirty="0" err="1"/>
            <a:t>mendapatkan</a:t>
          </a:r>
          <a:r>
            <a:rPr lang="en-US" sz="1000" kern="1200" dirty="0"/>
            <a:t> </a:t>
          </a:r>
          <a:r>
            <a:rPr lang="en-US" sz="1000" kern="1200" dirty="0" err="1"/>
            <a:t>karyawan</a:t>
          </a:r>
          <a:r>
            <a:rPr lang="en-US" sz="1000" kern="1200" dirty="0"/>
            <a:t> </a:t>
          </a:r>
        </a:p>
      </dsp:txBody>
      <dsp:txXfrm>
        <a:off x="7638134" y="1337948"/>
        <a:ext cx="1392492" cy="883066"/>
      </dsp:txXfrm>
    </dsp:sp>
    <dsp:sp modelId="{55515A27-8A15-EF42-8EFA-027F16F2785B}">
      <dsp:nvSpPr>
        <dsp:cNvPr id="0" name=""/>
        <dsp:cNvSpPr/>
      </dsp:nvSpPr>
      <dsp:spPr>
        <a:xfrm>
          <a:off x="7932314" y="2248488"/>
          <a:ext cx="1286612" cy="51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chemeClr val="tx1"/>
              </a:solidFill>
            </a:rPr>
            <a:t>Rekrutmen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7947300" y="2263474"/>
        <a:ext cx="1256640" cy="48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B25BEB-513D-47B8-8B59-354BAF46B9F0}" type="datetimeFigureOut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DECBC1-CD43-40AF-9457-C7098715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10725151" cy="758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7912" y="3140765"/>
            <a:ext cx="7369077" cy="82973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2" y="4285615"/>
            <a:ext cx="7369077" cy="193272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Open Sans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B435-C98D-4E97-A978-DDA21A397209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30B6-0947-4E87-A93A-447E4C050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3213"/>
            <a:ext cx="8020050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0660" y="1765300"/>
            <a:ext cx="9172989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151A-6EAB-48E4-AECE-F7CB7D3C8CDE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0D4D-8ADF-41E4-9DE5-AFDDB4A55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-635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1258957"/>
            <a:ext cx="2404944" cy="54968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409" y="1258957"/>
            <a:ext cx="6603710" cy="54968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8275-0682-43E9-9617-284921C687BB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EED8-5B65-45A1-9E52-C2893A546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9A7CC-E437-4C63-AAE5-12E2F5C3CB9F}" type="datetime1">
              <a:rPr lang="en-US" smtClean="0"/>
              <a:pPr>
                <a:defRPr/>
              </a:pPr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C1DF6-B3CB-4A42-9A8A-8A6811A5FD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8044" y="303213"/>
            <a:ext cx="7925605" cy="1260475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04" y="1765300"/>
            <a:ext cx="9212746" cy="4991100"/>
          </a:xfrm>
        </p:spPr>
        <p:txBody>
          <a:bodyPr/>
          <a:lstStyle>
            <a:lvl2pPr>
              <a:defRPr sz="21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FFD4F-2ECB-45BB-9DD4-24DD3DBA8832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B4C2-F949-48B9-B69A-0735283D2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3200" b="1" cap="all">
                <a:solidFill>
                  <a:schemeClr val="tx2">
                    <a:lumMod val="60000"/>
                    <a:lumOff val="40000"/>
                  </a:schemeClr>
                </a:solidFill>
                <a:latin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98CA-0A79-454C-9DE8-281B7C9E09C5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D6AF-CA31-4235-89F8-D0E85A085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650" y="303213"/>
            <a:ext cx="7989999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417" y="1764666"/>
            <a:ext cx="4545496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7704" y="1764666"/>
            <a:ext cx="4336502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2913-A240-499C-AB7F-303C86512CE7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2ACE-880E-40F6-BE3C-6D6BCA916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588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2" y="303213"/>
            <a:ext cx="801575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409" y="1692889"/>
            <a:ext cx="4625008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409" y="2398404"/>
            <a:ext cx="4625008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4452" y="1692889"/>
            <a:ext cx="4349754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4452" y="2398404"/>
            <a:ext cx="4349754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8121-95B3-4E58-BD25-10FDEA8D1AE1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005D1-2358-4055-BF90-881326FA5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2" y="303213"/>
            <a:ext cx="8015757" cy="12604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DD12D-7437-444A-BAAD-7F2C4B373221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4A6C-FF98-4234-AEB5-9E4125FEA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10717213" cy="757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8048" y="2940464"/>
            <a:ext cx="8015757" cy="12604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69D6-F2EC-46D6-8B51-CAD944CCCEE8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2CF7-2001-4A02-94B2-B75491D4F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70049-FFD9-49E0-8D47-ADD0B0B1F1A9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9C4-5932-45AC-8308-6EF40B14C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8385-4366-4D5A-B614-A2CCBA8EFB6E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92E5B-FA05-4490-931B-09934734A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725150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185988" y="303213"/>
            <a:ext cx="7967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6475" y="1765300"/>
            <a:ext cx="91471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879A7CC-E437-4C63-AAE5-12E2F5C3CB9F}" type="datetime1">
              <a:rPr lang="en-US"/>
              <a:pPr>
                <a:defRPr/>
              </a:pPr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AC1DF6-B3CB-4A42-9A8A-8A6811A5F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70C0"/>
          </a:solidFill>
          <a:latin typeface="Open Sans"/>
          <a:ea typeface="MS PGothic" panose="020B0600070205080204" pitchFamily="34" charset="-128"/>
          <a:cs typeface="Open San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Open Sans" pitchFamily="-84" charset="0"/>
          <a:ea typeface="MS PGothic" panose="020B0600070205080204" pitchFamily="34" charset="-128"/>
          <a:cs typeface="Open Sans" pitchFamily="-84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Open Sans" pitchFamily="-84" charset="0"/>
          <a:ea typeface="MS PGothic" panose="020B0600070205080204" pitchFamily="34" charset="-128"/>
          <a:cs typeface="Open Sans" pitchFamily="-84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Open Sans" pitchFamily="-84" charset="0"/>
          <a:ea typeface="MS PGothic" panose="020B0600070205080204" pitchFamily="34" charset="-128"/>
          <a:cs typeface="Open Sans" pitchFamily="-84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Open Sans" pitchFamily="-84" charset="0"/>
          <a:ea typeface="MS PGothic" panose="020B0600070205080204" pitchFamily="34" charset="-128"/>
          <a:cs typeface="Open Sans" pitchFamily="-8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70C0"/>
          </a:solidFill>
          <a:latin typeface="Open Sans"/>
          <a:ea typeface="MS PGothic" panose="020B0600070205080204" pitchFamily="34" charset="-128"/>
          <a:cs typeface="Open San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9575-57FB-874B-9C2A-41A44A0BE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453" y="3181471"/>
            <a:ext cx="5777148" cy="2093192"/>
          </a:xfrm>
        </p:spPr>
        <p:txBody>
          <a:bodyPr>
            <a:normAutofit fontScale="90000"/>
          </a:bodyPr>
          <a:lstStyle/>
          <a:p>
            <a:pPr algn="r"/>
            <a:r>
              <a:rPr lang="en-US" sz="3682" dirty="0"/>
              <a:t>DASAR-DASAR MEMULAI BISNIS RINTISAN DARI ASPEK SUMBER DAYA MANUSIA</a:t>
            </a:r>
            <a:br>
              <a:rPr lang="en-US" sz="3682" dirty="0"/>
            </a:br>
            <a:r>
              <a:rPr lang="en-US" sz="3682" dirty="0"/>
              <a:t>14 April 2020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CFF55-3BCB-164A-BE5E-4A4C75160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453" y="5355385"/>
            <a:ext cx="5777148" cy="872597"/>
          </a:xfrm>
        </p:spPr>
        <p:txBody>
          <a:bodyPr>
            <a:normAutofit lnSpcReduction="10000"/>
          </a:bodyPr>
          <a:lstStyle/>
          <a:p>
            <a:pPr algn="r"/>
            <a:endParaRPr lang="en-US"/>
          </a:p>
          <a:p>
            <a:pPr algn="r"/>
            <a:r>
              <a:rPr lang="en-US" dirty="0"/>
              <a:t>Dr. Anita Maharani (D5876)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4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43D0-1E73-6C44-A0EF-B0527686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3" y="1786574"/>
            <a:ext cx="2805767" cy="3911069"/>
          </a:xfrm>
        </p:spPr>
        <p:txBody>
          <a:bodyPr>
            <a:normAutofit fontScale="90000"/>
          </a:bodyPr>
          <a:lstStyle/>
          <a:p>
            <a:br>
              <a:rPr lang="en-US" sz="3594" dirty="0">
                <a:solidFill>
                  <a:schemeClr val="tx1"/>
                </a:solidFill>
              </a:rPr>
            </a:br>
            <a:r>
              <a:rPr lang="en-US" sz="3594" dirty="0" err="1">
                <a:solidFill>
                  <a:schemeClr val="tx1"/>
                </a:solidFill>
              </a:rPr>
              <a:t>Bagaimana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cara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mencari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sumber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daya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manusia</a:t>
            </a:r>
            <a:r>
              <a:rPr lang="en-US" sz="3594" dirty="0">
                <a:solidFill>
                  <a:schemeClr val="tx1"/>
                </a:solidFill>
              </a:rPr>
              <a:t> yang </a:t>
            </a:r>
            <a:r>
              <a:rPr lang="en-US" sz="3594" dirty="0" err="1">
                <a:solidFill>
                  <a:schemeClr val="tx1"/>
                </a:solidFill>
              </a:rPr>
              <a:t>kita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perlukan</a:t>
            </a:r>
            <a:r>
              <a:rPr lang="en-US" sz="3594" dirty="0">
                <a:solidFill>
                  <a:schemeClr val="tx1"/>
                </a:solidFill>
              </a:rPr>
              <a:t>?</a:t>
            </a:r>
            <a:br>
              <a:rPr lang="en-US" sz="3594" dirty="0">
                <a:solidFill>
                  <a:schemeClr val="tx1"/>
                </a:solidFill>
              </a:rPr>
            </a:br>
            <a:endParaRPr lang="en-US" sz="3594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348E-F0EC-5B45-BDD7-1B5FDC3F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23" y="1293673"/>
            <a:ext cx="6054870" cy="4896871"/>
          </a:xfrm>
        </p:spPr>
        <p:txBody>
          <a:bodyPr anchor="ctr">
            <a:normAutofit/>
          </a:bodyPr>
          <a:lstStyle/>
          <a:p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UMR. </a:t>
            </a:r>
          </a:p>
          <a:p>
            <a:r>
              <a:rPr lang="en-US" dirty="0" err="1"/>
              <a:t>Rekrut</a:t>
            </a:r>
            <a:r>
              <a:rPr lang="en-US" dirty="0"/>
              <a:t> orang-orang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tawarkan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2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5227-A4E1-554B-B117-27E9544A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044" y="527802"/>
            <a:ext cx="7925605" cy="126047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Tahapan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pengelolaan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manusia</a:t>
            </a:r>
            <a:r>
              <a:rPr lang="en-US" dirty="0">
                <a:solidFill>
                  <a:schemeClr val="tx1"/>
                </a:solidFill>
              </a:rPr>
              <a:t> di </a:t>
            </a:r>
            <a:r>
              <a:rPr lang="en-US" dirty="0" err="1">
                <a:solidFill>
                  <a:schemeClr val="tx1"/>
                </a:solidFill>
              </a:rPr>
              <a:t>bisnis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baru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ECAB11-CBEC-F644-A647-9424118AC9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4844" y="2375758"/>
          <a:ext cx="9218950" cy="381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717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6495-6994-134C-9322-C92DE74E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3" y="1786574"/>
            <a:ext cx="2805767" cy="39110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Kesimpulan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EC7F-106F-A048-B3E5-75E6FCE9D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23" y="1293673"/>
            <a:ext cx="6054870" cy="4896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0931" indent="-450931">
              <a:buAutoNum type="arabicPeriod"/>
            </a:pPr>
            <a:r>
              <a:rPr lang="en-US" dirty="0" err="1"/>
              <a:t>Esensi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  <a:p>
            <a:pPr marL="450931" indent="-450931">
              <a:buAutoNum type="arabicPeriod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127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DCCD-A6A0-984A-905C-3D8D7E26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453" y="3181471"/>
            <a:ext cx="5777148" cy="2093192"/>
          </a:xfrm>
        </p:spPr>
        <p:txBody>
          <a:bodyPr vert="horz" wrap="square" lIns="80165" tIns="40082" rIns="80165" bIns="40082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526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Sesi Diskusi</a:t>
            </a:r>
          </a:p>
        </p:txBody>
      </p:sp>
    </p:spTree>
    <p:extLst>
      <p:ext uri="{BB962C8B-B14F-4D97-AF65-F5344CB8AC3E}">
        <p14:creationId xmlns:p14="http://schemas.microsoft.com/office/powerpoint/2010/main" val="877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74FB-7FC1-434B-8B18-E47BA6E3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3" y="1293673"/>
            <a:ext cx="2805767" cy="489687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Tujuan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pembelajaran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5CEF-2A51-1B4E-BD4D-B8A134C04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23" y="1293673"/>
            <a:ext cx="6054870" cy="4896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0931" indent="-450931">
              <a:buAutoNum type="arabicPeriod"/>
            </a:pPr>
            <a:r>
              <a:rPr lang="en-US"/>
              <a:t>Memahami esensi pengelolaan sumber daya manusia di lingkup bisnis baru</a:t>
            </a:r>
          </a:p>
          <a:p>
            <a:pPr marL="450931" indent="-450931">
              <a:buAutoNum type="arabicPeriod"/>
            </a:pPr>
            <a:r>
              <a:rPr lang="en-US"/>
              <a:t>Memahami metode untuk pengelolaan sumber daya manusia di lingkup bisnis 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2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56A8-BCA8-B741-BF3B-60C1A415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378" y="1988389"/>
            <a:ext cx="4728319" cy="1162111"/>
          </a:xfrm>
        </p:spPr>
        <p:txBody>
          <a:bodyPr>
            <a:normAutofit fontScale="90000"/>
          </a:bodyPr>
          <a:lstStyle/>
          <a:p>
            <a:r>
              <a:rPr lang="en-US" sz="3244" dirty="0" err="1"/>
              <a:t>Apa</a:t>
            </a:r>
            <a:r>
              <a:rPr lang="en-US" sz="3244" dirty="0"/>
              <a:t> yang </a:t>
            </a:r>
            <a:r>
              <a:rPr lang="en-US" sz="3244" dirty="0" err="1"/>
              <a:t>dimaksud</a:t>
            </a:r>
            <a:r>
              <a:rPr lang="en-US" sz="3244" dirty="0"/>
              <a:t> </a:t>
            </a:r>
            <a:r>
              <a:rPr lang="en-US" sz="3244" dirty="0" err="1"/>
              <a:t>dengan</a:t>
            </a:r>
            <a:r>
              <a:rPr lang="en-US" sz="3244" dirty="0"/>
              <a:t> </a:t>
            </a:r>
            <a:r>
              <a:rPr lang="en-US" sz="3244" dirty="0" err="1"/>
              <a:t>Sumber</a:t>
            </a:r>
            <a:r>
              <a:rPr lang="en-US" sz="3244" dirty="0"/>
              <a:t> </a:t>
            </a:r>
            <a:r>
              <a:rPr lang="en-US" sz="3244" dirty="0" err="1"/>
              <a:t>Daya</a:t>
            </a:r>
            <a:r>
              <a:rPr lang="en-US" sz="3244" dirty="0"/>
              <a:t> </a:t>
            </a:r>
            <a:r>
              <a:rPr lang="en-US" sz="3244" dirty="0" err="1"/>
              <a:t>Manusia</a:t>
            </a:r>
            <a:endParaRPr lang="en-US" sz="3244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4F1E5-2306-7247-A9FA-2BA05C984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378" y="2280686"/>
            <a:ext cx="4728320" cy="38147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Mereka</a:t>
            </a:r>
            <a:r>
              <a:rPr lang="en-US" dirty="0"/>
              <a:t>,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yang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yang </a:t>
            </a:r>
            <a:r>
              <a:rPr lang="en-US" dirty="0" err="1"/>
              <a:t>dimilikinya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BBAFE-B916-4252-80FA-20ED0FC1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1" r="18309"/>
          <a:stretch/>
        </p:blipFill>
        <p:spPr>
          <a:xfrm>
            <a:off x="6796101" y="1717900"/>
            <a:ext cx="3619516" cy="361951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552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8EAE-33B9-574C-8FCE-7C5C565E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277" y="2030293"/>
            <a:ext cx="4728319" cy="1162111"/>
          </a:xfrm>
        </p:spPr>
        <p:txBody>
          <a:bodyPr>
            <a:normAutofit fontScale="90000"/>
          </a:bodyPr>
          <a:lstStyle/>
          <a:p>
            <a:r>
              <a:rPr lang="en-US" sz="2455" dirty="0" err="1"/>
              <a:t>Mengapa</a:t>
            </a:r>
            <a:r>
              <a:rPr lang="en-US" sz="2455" dirty="0"/>
              <a:t> </a:t>
            </a:r>
            <a:r>
              <a:rPr lang="en-US" sz="2455" dirty="0" err="1"/>
              <a:t>penting</a:t>
            </a:r>
            <a:r>
              <a:rPr lang="en-US" sz="2455" dirty="0"/>
              <a:t> </a:t>
            </a:r>
            <a:r>
              <a:rPr lang="en-US" sz="2455" dirty="0" err="1"/>
              <a:t>mengenal</a:t>
            </a:r>
            <a:r>
              <a:rPr lang="en-US" sz="2455" dirty="0"/>
              <a:t> </a:t>
            </a:r>
            <a:r>
              <a:rPr lang="en-US" sz="2455" dirty="0" err="1"/>
              <a:t>prinsip-prinsip</a:t>
            </a:r>
            <a:r>
              <a:rPr lang="en-US" sz="2455" dirty="0"/>
              <a:t> </a:t>
            </a:r>
            <a:r>
              <a:rPr lang="en-US" sz="2455" dirty="0" err="1"/>
              <a:t>pengelolaan</a:t>
            </a:r>
            <a:r>
              <a:rPr lang="en-US" sz="2455" dirty="0"/>
              <a:t> </a:t>
            </a:r>
            <a:r>
              <a:rPr lang="en-US" sz="2455" dirty="0" err="1"/>
              <a:t>sumber</a:t>
            </a:r>
            <a:r>
              <a:rPr lang="en-US" sz="2455" dirty="0"/>
              <a:t> </a:t>
            </a:r>
            <a:r>
              <a:rPr lang="en-US" sz="2455" dirty="0" err="1"/>
              <a:t>daya</a:t>
            </a:r>
            <a:r>
              <a:rPr lang="en-US" sz="2455" dirty="0"/>
              <a:t> </a:t>
            </a:r>
            <a:r>
              <a:rPr lang="en-US" sz="2455" dirty="0" err="1"/>
              <a:t>manusia</a:t>
            </a:r>
            <a:endParaRPr lang="en-US" sz="2455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6E4E-2ED1-0B42-84C3-0B766C76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276" y="3527658"/>
            <a:ext cx="4728320" cy="326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Karena,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kesuksesan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juga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b="1" dirty="0" err="1"/>
              <a:t>kegagalan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8476A28-A28C-4CF7-94C8-12CBB5758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6" r="31904"/>
          <a:stretch/>
        </p:blipFill>
        <p:spPr>
          <a:xfrm>
            <a:off x="6796101" y="1717900"/>
            <a:ext cx="3619516" cy="361951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247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D044-DD08-544A-910D-8492ADFF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26" y="1095349"/>
            <a:ext cx="7467268" cy="11621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Kapan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bisnis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perlu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memikirkan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sumber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manusianya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0B90BD2-B166-4547-8777-0250692C6C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4844" y="2375758"/>
          <a:ext cx="9218950" cy="381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38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FBE7-553F-EB4D-A6FB-0C9C066E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3" y="1786574"/>
            <a:ext cx="2805767" cy="3911069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Mulai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tentang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pekerjaan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tepat</a:t>
            </a:r>
            <a:r>
              <a:rPr lang="en-US" dirty="0">
                <a:solidFill>
                  <a:schemeClr val="tx1"/>
                </a:solidFill>
              </a:rPr>
              <a:t>,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95F62-3A49-1B4F-AFB6-AA0DE6373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23" y="1293673"/>
            <a:ext cx="6054870" cy="4896871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b="1" dirty="0" err="1"/>
              <a:t>bisnis</a:t>
            </a:r>
            <a:r>
              <a:rPr lang="en-US" b="1" dirty="0"/>
              <a:t> </a:t>
            </a:r>
            <a:r>
              <a:rPr lang="en-US" b="1" dirty="0" err="1"/>
              <a:t>kita</a:t>
            </a:r>
            <a:r>
              <a:rPr lang="en-US" b="1" dirty="0"/>
              <a:t> </a:t>
            </a: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r>
              <a:rPr lang="en-US" dirty="0"/>
              <a:t>, yang paling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: </a:t>
            </a:r>
            <a:r>
              <a:rPr lang="en-US" b="1" dirty="0" err="1"/>
              <a:t>memasarkan</a:t>
            </a:r>
            <a:r>
              <a:rPr lang="en-US" b="1" dirty="0"/>
              <a:t> </a:t>
            </a:r>
            <a:r>
              <a:rPr lang="en-US" b="1" dirty="0" err="1"/>
              <a:t>bisnis</a:t>
            </a:r>
            <a:r>
              <a:rPr lang="en-US" dirty="0"/>
              <a:t> dan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b="1" dirty="0" err="1"/>
              <a:t>menghasilkan</a:t>
            </a:r>
            <a:r>
              <a:rPr lang="en-US" b="1" dirty="0"/>
              <a:t> </a:t>
            </a:r>
            <a:r>
              <a:rPr lang="en-US" b="1" dirty="0" err="1"/>
              <a:t>produk</a:t>
            </a:r>
            <a:r>
              <a:rPr lang="en-US" b="1" dirty="0"/>
              <a:t>/</a:t>
            </a:r>
            <a:r>
              <a:rPr lang="en-US" b="1" dirty="0" err="1"/>
              <a:t>jasa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28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59CE-4E6A-4E44-98AB-74384354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3" y="1786574"/>
            <a:ext cx="2805767" cy="3911069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tugas-tugas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wajib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dikerjakan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7240-521F-1745-B1CD-CAEA897F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23" y="1293673"/>
            <a:ext cx="6054870" cy="4896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Ajak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/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dan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37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9796-9CCB-E041-8489-651D1A54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3" y="1786574"/>
            <a:ext cx="2805767" cy="3911069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Berapa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gaji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harus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dibayarkan</a:t>
            </a:r>
            <a:r>
              <a:rPr lang="en-US" dirty="0">
                <a:solidFill>
                  <a:schemeClr val="tx1"/>
                </a:solidFill>
              </a:rPr>
              <a:t>?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5D4B9-9CD1-4541-BC09-EAA038CF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23" y="1293673"/>
            <a:ext cx="6054870" cy="4896871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pemilik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usahakan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di </a:t>
            </a:r>
            <a:r>
              <a:rPr lang="en-US" dirty="0" err="1"/>
              <a:t>awal</a:t>
            </a:r>
            <a:r>
              <a:rPr lang="en-US" dirty="0"/>
              <a:t>. </a:t>
            </a:r>
          </a:p>
          <a:p>
            <a:r>
              <a:rPr lang="en-US" dirty="0" err="1"/>
              <a:t>Tawarkan</a:t>
            </a:r>
            <a:r>
              <a:rPr lang="en-US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dirty="0"/>
              <a:t>, </a:t>
            </a:r>
            <a:r>
              <a:rPr lang="en-US" dirty="0" err="1"/>
              <a:t>biarkan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/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“freelancer”.</a:t>
            </a:r>
          </a:p>
        </p:txBody>
      </p:sp>
    </p:spTree>
    <p:extLst>
      <p:ext uri="{BB962C8B-B14F-4D97-AF65-F5344CB8AC3E}">
        <p14:creationId xmlns:p14="http://schemas.microsoft.com/office/powerpoint/2010/main" val="281445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217B-18F2-5A4C-8B6D-12A80351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43" y="1786574"/>
            <a:ext cx="2805767" cy="3911069"/>
          </a:xfrm>
        </p:spPr>
        <p:txBody>
          <a:bodyPr>
            <a:normAutofit fontScale="90000"/>
          </a:bodyPr>
          <a:lstStyle/>
          <a:p>
            <a:br>
              <a:rPr lang="en-US" sz="3594" dirty="0">
                <a:solidFill>
                  <a:schemeClr val="tx1"/>
                </a:solidFill>
              </a:rPr>
            </a:br>
            <a:r>
              <a:rPr lang="en-US" sz="3594" dirty="0" err="1">
                <a:solidFill>
                  <a:schemeClr val="tx1"/>
                </a:solidFill>
              </a:rPr>
              <a:t>Kemudian</a:t>
            </a:r>
            <a:r>
              <a:rPr lang="en-US" sz="3594" dirty="0">
                <a:solidFill>
                  <a:schemeClr val="tx1"/>
                </a:solidFill>
              </a:rPr>
              <a:t>, </a:t>
            </a:r>
            <a:r>
              <a:rPr lang="en-US" sz="3594" dirty="0" err="1">
                <a:solidFill>
                  <a:schemeClr val="tx1"/>
                </a:solidFill>
              </a:rPr>
              <a:t>berapa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jumlah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sumber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daya</a:t>
            </a:r>
            <a:r>
              <a:rPr lang="en-US" sz="3594" dirty="0">
                <a:solidFill>
                  <a:schemeClr val="tx1"/>
                </a:solidFill>
              </a:rPr>
              <a:t> </a:t>
            </a:r>
            <a:r>
              <a:rPr lang="en-US" sz="3594" dirty="0" err="1">
                <a:solidFill>
                  <a:schemeClr val="tx1"/>
                </a:solidFill>
              </a:rPr>
              <a:t>manusia</a:t>
            </a:r>
            <a:r>
              <a:rPr lang="en-US" sz="3594" dirty="0">
                <a:solidFill>
                  <a:schemeClr val="tx1"/>
                </a:solidFill>
              </a:rPr>
              <a:t> yang </a:t>
            </a:r>
            <a:r>
              <a:rPr lang="en-US" sz="3594" dirty="0" err="1">
                <a:solidFill>
                  <a:schemeClr val="tx1"/>
                </a:solidFill>
              </a:rPr>
              <a:t>diperlukan</a:t>
            </a:r>
            <a:br>
              <a:rPr lang="en-US" sz="3594" dirty="0">
                <a:solidFill>
                  <a:schemeClr val="tx1"/>
                </a:solidFill>
              </a:rPr>
            </a:br>
            <a:endParaRPr lang="en-US" sz="3594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FF30-B0E4-CA44-A1C8-71EF7BD0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923" y="1293673"/>
            <a:ext cx="6054870" cy="48968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b="1" dirty="0" err="1"/>
              <a:t>banyak</a:t>
            </a:r>
            <a:r>
              <a:rPr lang="en-US" b="1" dirty="0"/>
              <a:t> orang </a:t>
            </a:r>
            <a:r>
              <a:rPr lang="en-US" b="1" dirty="0" err="1"/>
              <a:t>berarti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dirty="0"/>
              <a:t>. </a:t>
            </a:r>
            <a:r>
              <a:rPr lang="en-US" dirty="0" err="1"/>
              <a:t>Usahakan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orang per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948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48E06B60-954E-4137-9B40-6B5A92032099"/>
  <p:tag name="ISPRING_SCORM_RATE_SLIDES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OA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AVrxEbPD1AAb0UAAKx5AAAXAAAAdW5pdmVyc2FsL3VuaXZlcnNhbC5wbmftvXk81GsUP15ZRmKQFGMspX2xZBs7camrtGjRtZuKssxIGMYQY5lutpYbRRQ3WqwlS9ZhMsoypIwMM2PJJMbYB4P5faa6Uen7+35fv+X1W/ojvZjP8zznnOcs73Oe83nmyhErC1FhiPCKFStED+w3O7ZiBT94xYpV8UKCwF8UXGAHgP9W+hyz2Lcipwk6APzC72pyyGTFivy4NXPOAsDvq5H7T/usWAGu4f1bSUQ8PLNiRYDJATOT4ygHZlc3abfraaORhUNzK+dWbsZgV2vVaveXqfeP/JkkLPFy7Z9p8ps1919bsXqH8FrPA4rhFw6J/wXnC9xXdWGNmvFDm7/yHzx4XmyUS6SdYFn5+/en3O1yZXSQth5uCki5e/tuSf8zdXQIC32O1a4Rl8qdYySdcsT4jr/elWs3XzY3Vh/89vJKQWmnJT9CewT3gnAHFZ+GTnlbLKw9LCzMv0VEtWoF39If4jImhjlhWLID+pDbEX2DsVp2rev3E31UEz9toj88zeIuIO6HNv+4ykpB6hnFvVg9uzRF708Hkg/Wr/lufqSO4Cb14l5XI87t4wceE75fHPiB2Ct+Gy93Pa3+wN9D7pw7309+j3yZTheRfDANic4NnnzypkK9U7sckafTSuGC+3w6E6NkF5mFy4hDk517j9eMPqWNTHHPsrhwuaE9CbsWnygRXL8aPFzJXTjEGX+ggjkQN7MylLADEuvI6SBr1aQqzH+0OGuhQyi06qrYloLqeaxFm2nyz3kgn9nOHQ2e72QYFvlyelilKbJ6zYSLCTm2WfUj0jcqSfakzlh4FssmRp8V3viNtTwtvqv8IERAva0WK5Bc6sBFcpv8K3x8emtjnqQ+l+qDtrHXiRKNZtONOsyqJEX7ptmtqQsTWxf8OFPMZ+9dU+f6tm1wD68tPHS+OZjLoVU+Np2kK1KfjaqLWPewpzmdbK+G0omzWp7IkcKicuaFrlvC4Nj8CgZSJB9sGL0o4t3nnfLpTu02OME6Pepo7BPzgeu7glbX655Aqnrst3ATj5n0eTT6tnbh5uTdF1kPD4Rvt74VkHXeKp+bjoeySM5xmLmUmHEdiv9QJCpS0KfNk6JPdKA9aGu9mDwt822jclqrWsKw7Q/dEs1ITnNGq8KLKiazT5XfHpWMudE5glIOJjE6ahu2GY5eIXNTlGQvVnRHLQxFRDPSQ71pGLZ9o2yubEi9+dGFPTWxJYN+WXL+f0f2FkZe0rjTy8q311nbnQ5szTvaJqG/K19yxzNFI3pKkrUWYlI4WYfflt9VsdAk6Esc73OL8iOY6h0WhHJuSQ6+yRlE0gooslzAToy4s7ovB7nEkDliUqHKLYncu/UxM1YSWckuXCJakWpbc01gpuI8V571JAhRi95Bax1duDLQg0mpd6fdyK90me2kqXkqb1toZM8UfhgKRDCFwS43WwvPEi9myJt2nCVoHSov+GBDXFk/2b2ouHQ7kd3roQUJO81qNhmGW6RvlMVIiBSINmodxzGeSlwzfZCuJjFuDleU3Tlqt1tddg6ON7GSrX+FVCRvNA1vl/BpYybqjQD64cZPfD53NGnuSu2l4SiR1WktG0gWzPSVcqJD7VPT2rK9o3aRa0Y7jeZbjcrljQlznmLB+gn1r8i4ypdB+Yajdm2FnkOHT1vlDBZinu2B4SZjmThVRQc9bJhW8d+MNOWSrlG7LHYHO6TCv4PtNsRAqZwxNSxUW1BgveukPvRuSCK95Crdk63Ylm6l5ig7W1D/ig0fwib6Fyen0BX5/g5CEMdcSl3eW8dtZI4C0xaeH/4AIRY4vzfUX1RAu6jQP7DY6Tw5hfbebYEzT4nKsrKjoYYhFzs8iolRE90fwBLShEuezj1soS09CJ4cEkRDu5/2TPbnUNT82x6FYf3WGc8ZQaZ1jilaiPf5mdfopiCwkW4eZ9N1WbdVhx7EMNJNyE0buo2pl/M8/3WVzt8Dk7a1koUdXA3uqNeQx0y0kGsuT6NzWgvr1++dtuEskNhW/MGjDjHMKyHq/NJad56FpsbMacHcWFevpYc97U7x/ZvtUnYSLVLXa6bs83peszAGhqsUVbnyd/ymQtdPaptrohKp+/m29cIrKvckqXzdcZv00Jdh2MIWBdHwQn81WcGAGsIUbehDTMDYscjpkCAUQsWgrqeW9vSo+npo3/6IRH+yOAPQ9Ya7mMd0J1rjKiWYm+ykzOY+OfY4ze2SxZ5NyLpurowIgQZ/8fG5QtOGGEK3O2Ei4JHZQiUzf/h0E5IrYgEtoKTQlK+tp9CdUGKXpy7GwmVgL3nsaRSPl0O4tcHnLaAEjmrUCAPtBuu5l21K1bsv98dNVmWZ/z7OQtxsoTPB5pC/AKimOb881AUNxX1g6Ub2bb9SdvP1/Onkt0T9wBSJr+wVr+OzWA1OQ7UIvZJfGHqHQI89BamjlXtpc7ZTZuZxzuFCzCbc2X5aYBjWbQ6gzIxvEwSUn0z11dsab60BJXqth3m8ZeCwfqXp54D93h/qgSPSXEIYD9ZIbD1THD9eqx9ACneuCTqFbC5N3hKGtSF1G4i6EPD5LB/k3/O0Cv8ebkDqtSCjczBy7Mgr9kcbZHy6cEe9YmE5d+zNdVMs1maq+Sh12hvYHgsCQas28LlSWuyMQ5GHgtZiPGlzorvhTRxsk8v9WijtkSs8TTdBpD3TDdG7fGTeb8eJTTANwC4y75MSSR9YNSmvumM6Itmwj/ZF8OFOgAc0FlsWZwLeFpenaL7ezFS3slqVdSK+tVZDDYN+RkjUCk5dC+2ri9CpP70Jhjtrtj8+Em7QczHmTzYM59nAuda3ZQ0Thy0jKA7KsG6IdBRqTlOMN1Xe0uyXq+COzUNYowATnixmtwHYT870IgZOodyDo0hYeAVtDyVKYDGI+Wjn7UeKx0x4krcRo0bLSMb6qf6OJNn7Z717SqZspTrM50ZkxTpSXnoE9TX3oMqDDMNwzipn0P7TqHI7nsZl3UX/TVe80Bo8jkfapm2tubYqABMSDmZ+EFJDUNtVWUnNgW6VMRshPTMvKA5wVIDZXEqoGeliJKXVi4WkwA0A0ro6mLE0CgIj3dYnLQiECgrbo4zYw4ZqXjcYfs9JYTVCV69jDZQZ1RUiztb9ZQ57Sw1xonEQn2KEispz4Qb+e/RSKP4i5wfjadXXaS/2fkhZQ2zn3hrA8n2DBVUlMjabYbCimL84s8lp3cVTkBMOIRzalbSnCEqt9rcQa8gXhuUOXNPXLobEMooOW50nLFQOzYf86e5wVXNRYjsE+UFh2GdrrDKqsvVj6FX40p9m4cOH0ukNIkLgNn9F37FnpEWd2SkLoIrT6fl7tSj9Tq+/Qy9ZpMt0Y6QTYeWPkEZPVAhMR152+gEpAc/CGmYja9pdp2S+h0jzgtGw+J0H1sv8MES1x/hP3/kd/2CcFL5fYVDdiRB6/MDTuh/gVNWwBIg216+t/TMYXClYKFMMPCP9I1lOCSvxoRIbzJN/RIZ5rZfpK8AgoR/n4QdFdkn71fywtHHlSiXwv39e/+PHx3msTWb+eSHj3A9iMofu/2fz1R8BqbS34pYb19V+oKUZUYXje3T9zLUfueKtOf/o+p1H34u06rIE6NiWV5v4fl7z1b9nFn9PcKE/ykzp0Gd3+iRtcAzy7r2/aue9Vd67cfB9UNl+KCgGIL4xTB2UFBBkA/9v3VgE3ZY229b/zymHlmPHVkodCdU+oRgr6h390WD9GjA/qMst8NrthWkF8bc2MV+3VFEUwHNGLXafn74rhYObsXRMkYqwj+atVxsmDOu+EZSpfq/8Xx4NcKmPBlt5s4XxLaryPsFaiEjKKWCSlXiT+9hgVpPG/MD1oOcn3b8+AzvFd8cMGL1T9WQotTdBAhQmaCCyyG6ESLSmtH4ub/4w7D7QPPXu+UADhcXPF8f6RPxPjRX5Pfb32N9j/88dO/iwao1KWV7Ax/tRWoBjIr0j2ft3PS8Zb9IjfdrWtoOs0qbZ9j7dXCCQJGUOFYJMqC76uHV7j6SftkbvSlsZPN7f+Ex4dUb4+vymaixESwAUAZ4t12udCJRe9KAXNNwvIF5m2xad3AA5kyc+OJy/IDyRsisaJq7x0XnRz24/4zR/6M6sLTI2YctBGW/xVsILUoD+WJ2Szzl10rWdirDtl5pZXbczyDVLgtq/fpEvlW1CH8VM+NzNKVonASEUopIPL0800vCQpPvTJ6sYEKGD9rkpBkn3Q+n3Mi8QU08ij3y8RytVP5QbFbqYXE0fAuci3QT8NJt7k9Z40SowH3vEUrgDmakVs7VR9oM6kwIdzcZI1ecXMm/nsO2cCaH3TMQWwYXxRr7M836of0x3It2wc/Hk4dvs+ElopGAYNuW1Qshf/znWcnnBRcfbq61TVn1fCvavSfBHd3aDkb9BUcTXAR3L7jG08lW3FDi7qlNw5n4uRY+bPNkpBRECBz4J6RxYditiKZ15E1t2qmaaVBAGp5TT/Q3YvBWonxT8Z5dfoajEecDy+L0iYIB702lzUmAsb4AOmo4aFwILy02g/TMGJpeIGZr7yPmV5Yl7wApvgQFNbyeT1wIk9Q+F9ja2onMAsNF8b4mU78WH9mpq7g54JHzQM15lMtAnQf2sQSZPTCXobtj46mWXyLzt/MjypNOf2KBX5KTSrPzJodWi/CAfdrV3/6DBKSC2uzUv0ZEjdVXed2RuvTgjUAvps6xo21jfUZRSDuw9Pd4gf65sWfOo11bb7T0gnGUAS5QEqL918lL72PI6ZeNT3Zn5sKoDi7UfNJpiW79tcz/45DL9XrNJpb/rHYclGlFVcA77KOcZYI+DWRXk2P9M4FL6wB/nAhWcvmlBq0zzbl2usBC4KUThhGMNFf4UAICKsKWGci8Qm1k9tRq8c+ilLwL732ILlw5U/PVE8+uCyU9CfbVdleFMAVBCfiopYBc6znEZ+ptipAanKqVs0EjkYFv2XUoeS/DKFHfmuPE3m2BgF20i6M7WtjOnBNrkoQS/xtViOFjq8pb8+cF/LyJVt+kr9gT9wnZ55njMAPZR9H9nnr61gA2MXMaNP1perjMah7JePeAHWdfwbWrKXFXOEFYC84suVXthGVhqxhXNkn/pTn+ijAlLuVtq8Z8XexOGzf+8mDGrpBrHZ4JdaqH7BJsyz7scUlaDtW+QF/c2lBKHrtP9yB4+2Dq4hO4vi72lO536vNi9Zb0Do1Ujf2s5Hm8qZnBJ6w903zULLX9qAKMt9dGuAGAntBuMfA1b5SqXd99ExEVUhOmuvCcmFbcq2R4hsvITDa4dvSeXX4ro6WUzu1bKxtIY+RGHzToRCbJ827T31i/EubdR2FLnnIAXtaxkfO9lHzEply6G/ib9kf/hHgFKIR80gn8nCMoflh/MXX7m2SSNySJ6xAaH9s5ib7hvt0mWT1YpcXZX87J+YVL7vDJ8DRBjWOXsnK36OF8pyNv8Hctp0pHM83DL48YCsSeWD4XQJ/edS4BI6Lu8Iv4e/v/d4d5X6jH9t121ihC04FbSlrc9gPYVdwxP+1OUUuMYGVb+q31t67WElwszWQ+6n0ZOAkoN0uYZZlKwV2dxfsDsQCbpoqTL3QSUmSqSbO/vKR/48X721avkEkYKOiflKuQPVB5TIiSOYdD05BeuKLf/1QvyVizWb1eaiZxov9vx1F74K/NZACBpaSOonS9uS6TwYM8pElPWWxEGs9iSNAyvAAzqQJq25t5y+dXfbCQldNwjI8snu1AAlL8lzmCq/YRKYLQurl4mbaVcyNWBZwyDhRja+LaMeotwMbXDhtpl0HsY5cA5CgOeYnOySTY3Kc6OlrxVdrK0TclhW+HGVIXhByjlwmf2bLtzsskFuRtIRfUNfz2nyFNu5t7uNjWkednaknyFdWnPhw2mPqeg561V9raSOcYuqR2ZX6NObui45+MsRKOfAKilvbF7RkLcjIWeI+wPd9vuiuWEguSLLygyxmVWmKkslLOp6Em7WIc6RtpRuZgxlHJ/HJdYMFNnuc3lttoh/dRuvCpM2jYOxbRjTWl2GEgN6pbNbTTfRHjxfPBm6IEsy6YbFGpsGI78igHXGbVzAEto1gHUhuQkRGQdnuBme7PU7IC4KQ5dGu/y+msbSrLRFHEEmpmen2I67bM9mLJLQXSsW5zr8ZGoZQ4PgP2tGMUhPqWYB+wuKo8ynqv0rCMWBOSG2vm1eXsY9My4lbHQZvvXDlJjpXG+HkVF9pVadbiATevq6Iru72Kv4z4Q9Y/GdRcS5pjl65oaiXfIFv8Fm5CKV5UYOO0/d/hIJKtEzcdrMAVvopFHSZ1Ga80V2dcoiH5IrBCV3bS/TjA4di+OynaDiSX8oyR1cQEaGo83RitVO9e8YHalPpWvaeGvwcRrH2hw4NrQtB66kXeYxnbvvXi3UEAtP1tG/0xjx0yXUjeM9Te199oyxpF52/u2ZZfvo2qbGi1IdcsNmiBolDsVuOBxmVjQkp7qyElUEo4cP2ejOieIzac70QI93B8iKK3MB6vVSCMV/MyzshSvpnZBkM6YSzFGQlcIbMU2lPwWDl8tCYf2rekLuxpFwR0IaN3OlyNz06+SuM/fXRX0iTask+d0NwrBi0Omptn8IA6giCEXkOK5cunyYzRPJeGxY1e7G9dRjgrV1Mu76KilbbRAEj5iux9IUvofqbCmbduXR5TaOsoMqX5BUEBrtccQ45CwfxfxXvlKZ2qCooqjG2ul6uSxiLmtkZjBFkkooSDg0R9obsTN5kiZlpG4VBvu9JWZiwQTh6nmSD6JxL4HYkdThbZfvPRHOBhgF6WzKq7owfIh2f2CHfV6kT3JKGtf+Koa9wX4HRG5tBZoTLcfKqRBMn3lmOzaDo6IWa8upJVZtK2AtlM8992CfL2n7HjLdhLCH9D0RATqPT6nHJq+xaWkpkVcxrhPV5QcYlOTqFwTXgYyRafXoe4+POVQnb/nYbH+lXqE97II5RbCxSZN+KHxc+FlAfpxd3q7vNSR0A+/CLsfkqRvPVy180j28sjjHQRWaCFw3GnmFynczNbILY8vCx9fHgMbPxeMZR5dKWVTsbxvtKm44nwFcPjvfuHws0PhaMDh38o1/s36b9Z/s/6b9f+LWFepmHZ5rvWF/rxVvKL757rC10p61ZJK+shb68OeDmjmc4EkmfUPgBkfrPL24JXe1U5/K71ncu7da7vwX9uGM/3VttTOsok3lic6dAtNAQGHChPUNsaK+jRJhvHh8bthPnm3iSCZ7w9QMLwDJj78/4POgXinH9mTD/6auo2p/e4ju//BKc0x+5A/zyq0g74/UZrlncicuL577w8nMryF3TGPbmHOpX5/WEP+6ajm3r1QVhBDL4mRGhI83nNVxWEeVZa/Krdi9tPg8yu684OVC4N4FpaoEBI0/p4U7OfDnWcjFuhiC04+7C7/hPkrzPrU9v52P9G5QQRdwV0BUKqUzbERLy8OygsN2XJufVG7vwTTNg61OIYmOAYHjAMb33hhRchcr4KK7NqDq42p88P+iDTB2C3PY7eUGAkAu4XwWqqxFdx5FrsosXE0UKA/HKRW7fRn7+zajCstoGpsYHcoD+BXyxZQZd8aPj8s819nkrFGkAH4ibFd7Ug2AuN+jG9aSWEG1+yEPFC7oWIk4sDzweees4N68sIAGqe+/Q7etZ3R8j+pqMyWdn9oCGQT+7B72N64+vW1Fxgzg2tW9r91AFDpZjXQ5YC2ycjnlUP/tRhIq98bqLQTSAkae1UuSv+kbazf9+bvKPnA/agjD7OB7LtAnWi1KYVt8q0o9BDhVHLu2ZaX85v8yl17bPnB521OpWordyPLHvmUSUCFwGX3ZZZYfXOnY86qUc1bpZDKhIU9wtZhcbkh84Oxe/6I3ROG3aR37M6pbY3PVJiW/2FHQtXFxnOWfwsPvbDrLmdhciVAtsOIZkFh5VMPfXZLAtP/e3kp2w2ew0bjDepJlCKE4zyBSyGuUSlDTrIzU4MDWbTeGbvawhC4zoxuDdltQ/J4Py2ykjXLqSBT2YGcC1NDz0gVA/Nq7AycwhwdpK0WzjVgBZBk90XZh8SZT2MANdE8PEe45FlThlHOPM+NYfQ+LzRICHEnny0um8a8rguzbyUYKIJX4xvQhnjsl/0cDKLaTEVg8P+p7dl72jCcQ3fp8At3H8Zd/4puBpASoTBHWxTjGCwghdTeHTzNRgUXJ0+xExfwIIWyO1sXuibrAsZm5gwgQ0w4+RKlzZk2yHxyOkizF+nYNC9cK+KQguq5oq1RN85iXuzlkgzYnUkn97RtkeU4LowlsIeHUYa3nrGu5cpsxIsFj2C1D83eJgX13xtRHBbwtmcJ5JZ2etsAnmrE/NzSCuM2GK5ZEfJeAmpWoxuyd39d5OxbumIG6WxnsXfvhfdFXl2B84iWwZD9SPFBqfT1kaHVI2w/2zFuvqiPwmGDybeyVKVRX6xPYA9FQtZzv6oI2OWMiWHF2D+5HptW4FI92l1HxOvrGBdlRhELeyykCE83hddVFnH7H4aJ7BgrQcWgeN7xVLp8vweiQZId1nzZMWdliP3zdUB6ccBuw6bc0gW+UIybwhd3cYRY9bbWW6NHXRE1lE+kqtrOyccsuM0R4ReQzcqbLRREZIei+EH5Vsz9OHslcEab06dLzA/CEoUNnmZFeJPwFSXJzsj4lSbhgjWWkmkbFeKc4YYWCoRKpr5Oj6IDnBzI0JCQL2gleG/sl3XY1PJs3ltFiJgwqeDI88eIM0stPEMr0qfAJJKvBsggjKlFTq8fCBPB4It3x4IFSsOwnmzdxL8SPFufJ+zqDOHOg0Cg96WpCSsL8CZ6HU62h0Ni+VHT3VG0PHk4QJVEDVrujKJ4guEZxWtKki4dpuaQgu590WYS8ll6+ryq4wGUeg6n0Y37PuS/k/Tw0EeifUMzCtQiRQbCQiS5HoeFrr422OkTh33k+17T3i5H3FGlvZVimKzFFyYkknZf3qjFDYHFTqXwUxzcTxmrrod6UHL81u0LFyIWE008TD1a1xbu6Z2NvcZrXdBWW1pStJatcwc2lTIMJPFP6rfvNcNxGUrY8AcWUMJY78UIU2VrnOAlWXECLhRF+CCUKQSeioFJO3SIp0M6xJ2HGxUpH8w/pnWHYES5pu4qQPi/DluHnSFzzAtZQ3pfJbqfzxqL9UCJIWDS40RRofEF0MyJaAby0b4sW2rSRhXb9vXQg9kmpEtG3BmS9uhkmGU0rC4SpdU0/iZi7nGtXa6n6JSIjOHMq8N+9o9V/eKw0vmqdufCIaPSwWsIyRCzjz2w59Tem3RjJF20YclhgfFhePF8P9avYnpruPOR+PIZpujCxReejr6o6CSlft1+tyvWXVA1R//2vGFPYzFEGGzuMUFEeMxQUGJ33ymVWveXW8CjdZbQDrJC6XFnR6Q45Z+4qcmLx800ptFFvjBMuDIviPNHWGlRmwcxphT/Kbmva0/wg1oSG64J8GpAZnCjhcZcNw/TMJFVe4+4hdCmTkQBWqE1SwkhDts3e9nmMAolQJxbXdap3QVRU2ViWKybnWtucNlJQVALCmGhRAhiVtQl7ZziB5UW6lVGAC5DDpLYF2i4MN3bEbPLUxvinfdGjmEaKiaw6D0pIhNa0b3HwrX465wUFwyDRNCz6aMVezRwMz3ukvAST6z2grx/e1wlgvMq968GxthkVCWR1uvrf6gI8b588nxmXMqCaSB1PFiQSZbtb5QowjCdZXcSAglbREsrIGrV4Ta1qsdxA+qo9imElcLgNSW5i0lKB212auBeYIAYugGaVTC/A2YzEDtuggct6UXaEoY1hbxJgLGuiw6Y7sNpNnGo7IpTyLw3U5l0pwd6TSABhXVL+0Yy45TB5XbOMaILW8g65skwv2xW+xaYOBTVu3fpwcdsxsSHchc0H36L7LuEvKziOCygCitM7t+I1Z6YpTYvATUJ5Gij+fXc96nz703YusXhl53IWhWcLlbbOTvnpBYcVmpYQ0EoSHER6rSfpU80fqxHv8Q4eqJe3a9668mt3lChqG9zWu84Mu+pXL9pmNjqRblzROwc1BcCC6fnWSGVR0Hc8UOrrWvC/HQTdmWxpLcClO/nLMXNxSnnAMovBJ3oSTZ/FrCg7TE9S64cLn6W1htLd/pDz5JVPXtdh9Ng+LWTJNRatrhs69ykx6gPyWAbLBFwamFYXkBH5qUVPuSNGHy7TS6XgQUv6VUit0ZXNJya7zVagHfjG0boCxwWsD8P9+yE2bQ0XexxoF2hGH5rYKK/FVR+tjrEwHaeIHlYCHxOEKR8yoacfxQIKvETaktlbnDILffxqp3IJinU6MsN2t4BjdaHDTQHUV88gO8d5mTbP2s7HKc2fBW8Mz1ZVqXtkMBxeuCukde7cj0qJrMRvlE8HGyiDVHQVe41jZr3MFL/QrYVH5mye/QTkFIwHEJ5rc1dnsZ4AFfJxohJDM6JO1e+R3zFp5GhPogCGyMgPRgEsosZ45/KhMj5Q2vd7wGUDi+e8Diaq4R9W6yqypCPQXXKDwZWIzuGUsdxP1fY7EJuECAPLwsnowX4vx3GKixuZVM53mUeyHByKpdPkIoXtl7RPLJSCsZePsUZcs8rm/305Avi7fQheS4waQuNcRDVIw3GZUW9BvKsSUzcsoXxIffdc5xKLqc/02h+gNdhpMMGHx3MXLVTNX3VKDWWjSoj846Ph8oPxA1MblpcsWH+ZIT0Wfp9IMupXAVnTX5me5/Qj5OvjdHc+kk70+O+sJ25QC118FuGVS62+GAYtt5NuuNPKVhfOXXZDM0UInnHBRCv5k4ngsl9bCDiNTzQQGhxAjhg65qQ4MJ9AuBHvB65exZL30q4C3wapVHU8AQYrwhDXh8xCV2SieBNYqbuZvNaquiuRpz3/VNMShIpZGE8lxs0YOnYoT/Td+PGky0/Dgt1FwUDCErBY8z1omW/kGStrplSvanA4+N0I+64kXbqNGGblpj+SFVbKu/31IJHYXzbVi91TtKwAKS46EQuhul+Kua2W7sZ39aFmJSWQZQZ3662LQuTR0KFpXBsm7Lc6knJw/qjkUd2JxMfYlHDLRYKcl12+NAb4WLCS9KjZH0Y7rIiRJmpBNFuib+SwrU24vklB4EN8rw0dCa4Q0qkAF/djrZC0jd3Y1ctyZ+2iYF7AgelvVWDCDSKe266iaTovWkZhxty5RkzdnMUreCekkRDBokxFsjqHutho5iuqZipybOxmhmPNVQ9LRqF9afp2FPO7RX1iOrpm0dBy3KqBE7Dr+UOX2g3yxOPSRUBucy6tTOUIp2Jh/VTW/t98js/no+JtOZfJbHZTGlHcFylK8IjWgNncVCy/jW5XvbVO49jHY8tHxqXOVaPtsNfX1p2jZjbU/KgmhUbIRM1aDBhIiDANHqrtMMn8ZgF6BbxbuO5FPZuHHLTPqyIcM8kXEbn08YUdwvjM4eHbNLrx3cic6QS1woRXhy+/bOEyGuhZulbVORw5sET0wxcWCHbyAIqYrGyIEFNhBUnPl6UoEXg+neZGCKi22PP4T4cKu+dK9GCZpPPnlJERBezjkWIfCy013p78vDPwhcFpx2tYFLWjO0NGxJotBQu7CIqptTXr0sbvQEAPmmJ8oee2B0ZtHewv2eUit0USofxyPeHjtpWZghPdELzRRsLPdPpVQeql0TJlYJWEGhfuWik6E2hVWPgkZp64U38dVXOtqZGCC/p+ga0jAj2cuJWBQk7M1h8vRw1wLAtvzzL+ZCo+eDjVadDob7xbeMsiXVmNuuberdlULT3mixH9VhGxEw2qKWZJMEXEBdWHGKidW7Mvfept0KreV58+b+jiOBTGI3oDvGNsn8yGyXVNeo+/JH+WFTqYoCn6c42X1R6ic05PceDqbSGewOPVzGOhKrKsB6ICE3Nl6oAkBZ2YPre0prAAQDTNJxBNU+hCg3magQPU4zjBE83pI6b8xlWh0+/ojtNv4t5/5AUkKb2D954rnL+00ubuG6hcNR8N23TZjeyzi21D8pTjOZ7BeCEE6HIO2yhKyE1F8ssNl12rwm3B/LtZQRod/JGY9vjqpmTiubkgm4TveuZ9u4/WZ0QuKnI07XxOP2hVN2I0yk3cRXln/0L/mjSufU5qwZzLv+0Dj9o0It8Gi0FuwCEBau1htuX1DsUYbALz+qrTzh1Sf0kkMt0py6mrnvuKovs5Sa18PQ7XSycVbrqJzMRh2aV2rsyTwAE/yzlLDodSDspcxOZRgYXsC+rTwDxqGjVqHwce7aCqK0Xd99/oslpFqF71H8TPPJbSYp+SXBKc70DZvJdY1zwRPoTFoqdLijyVkOcNYrKXQPWsIvYsERiHprIcsxdB3uB406iUh9FfWJgyOrR+9ilzl5T46+sdOGHVZMnv7VmhLzYePlCdtt/ZascwZwinZ53AH1tR5bvOs263+Ii94X+ZftOyRToZ3Tg/nD5imJbs1t+LC+e265ctj1r0DMW5QtgBs1fdHS4uxXYWPAwRfby7Q+TWhZlLwAeITuXL0kuI4Pv2lMCk5T+k+GyXU4QyJ62o5+x0vL9NuWNErk5q3bmRf6inJvVMvbGUsVz4VPuwoXxbSFj25JonHIapQwIKVPA7mZ1Gpcl9BrIsZiouDgD/uXay6Y0pVMwU+8bu/xp5SUB4xkKmk73Hoai4ohoDC19WZlxIGtSZ99maqy/qrU+wqQ6r834F9BjSD0vN9+pILT2weXuvSIEtD2A2Zp3LdXkk7zJIDEJLW4FqUyG6jJBP7QebBdYXWXF95OJ2OyGoTgUWsWodamg+UY76nb+n8x+NwQ6N000ok4/Oo2NUghurwtfA7293CJ58GPtSrDishbBYW86f7fpqu+KtQ0lOi52GU4FJo0tgvmOAqAwbLf3fTYlYPjjXfxExULUErQxrqkIeyi7okHU/3PlN7TgdBzfkrlyZcWhQuDIldjP7WE/08GRGyrrNPsMbX/yJLwRxVUIq3a2ZlLFCfwVfBTfEmcS9CQsz+nNoT0xMNWeKhzfNhEFyPd1YpwTIVQClOTHHyYBshIxhH5fsc0DxjjjZatX4UMlsWJLK73RkJFsYWC9op12/Q9W13DkpL3p4WqB1SNdrxmcrtdTMZj/Gv6JGjy6hcD8IIlNQt/3p68UtHtMPyaQsLP4OP6BMPGgyx7bN6RFO2i5LAEyh0p7fybx+tnyNUvWH/o26zJOsvig85uzwhKb9OdGavSinokhHjLYuvexaCjs6HTeUumhoUJiWyOAndN1Nj6cp7SM6HlFhX6cV6zN6DnNwleHEpc0YJ6vMgB39gI/lH3C8UgNQIBvzi51YyJfKeexgGzY3PZ0y/zih1Ki3z6dPinw6ilV4PtdaxG8YS47fTKiXlQCkJFZd81S3VM+IS5/UFgs6En12cjl+OeJBdBYeZBUrs6zQzkPzizirIyVbBgyjo8NK26QEKw4YXIny2IpLD7w5WgCCKmNEndVt95Vjb3tYlvosHaxsU70i8w/S2ZpK6NTVdHO4kr8v5yvVHdCW65URy3lqhN6FKW6Qx/QmwQZeSFw8uagI9+dcvA2FJAF7TG9o2S83K+pIh+xaEAaADefWUrQqQZW2n9jcmmwVX31xRCArddJk6z9VzJS/vL40Mo8x6EN/zFeuPIryV/Es2SbgDXZ2omXQvhoj5ElG8OSlHR/0JIkJWGellSc6N5bw7cMiODJA6DaVioWM5/wobQ2fjEU3PlfFPfjLYxCC4T4N74aLy+hOewHy+bIHnxRGYo4UdwpjgfGbw+yWbodjRIRoBvVWFOAbGvAMW8NjiSTEJz5VO5MqnZNqoUCZuICdZpz82xBa9BHU4VPd7Y5DPIpTFdRyYPvU+wSSlkVnMkPhePcKQR3amuwywudema2BWtiWW2LhUCDhn1SSy+gg7vXOCa+vRx3Pj2ftnDGtEKbv+7+lEHMB6FtY75+5Q4e9W+Zr8hejPM1YVOT/buLXCn9B3ctZ3V0NzzeaKHXyKuCXc7y7KE9EmW6PRy+QO/fm9YtVz7Oe/U6FzLzPilVlDVtgB7xj1ivdmi3Uv+VD33uYNmxGTaqEZUtpBYpOjdtKyg308HUIpTp/O0i/bc+Z+hZElEhZO7CWzyyhFngA5m3bFD6BQUmses+DhygafUoyvbK7DTD6kI6RyVFx9wucQGIVX4BRXwgOMqdti0LVka042JrAwUhEl4FCaZ9+7FB5ah5DzoxyFNaQmlnz6TLAmre5qSXP/r2vgZtESEXOfisjXmZuW2mTRGqcc52LsR2e74ZLA8hs7x010M9ZDOM2ppjIj+NyIPeiyOw2OkQrX/Tu+VEmXZ+sfva/R/t05jyKZHZ24dZF4k30aBS0BpmK+LTFdJMjIKUUxS8XGWFC7g0v0f7sg7rj1FB+Vndg9HvvB8xBH5GreLQZHtk3pMWiiCIGbNWyRhXGxi+cpRduLFy8E1Usf7GQA7FUsBPAOTZa5hxXnaBAmmjePW0S0LNkPlMtcmLcQ+ABM3BLwJU7ohAW7BEMlKn5ks+/Wu1BLs5Ozmq9OaYv6LQFqYOiDZPXzAyGnyC30h73Ix+tA+BbLZSiBkW4t+r3+5PCk9UCZyEE/bxC5WGYYW2dHAURbDYHaKTVLpTk/b+g6fjqOejYfHKSzt2nYCQZVL7r6LrK7oigr84W6I0936lO8FEY0hpd92Hl2fXSAieiZsZoUiMHbsswtdzPUI6O28XrM5y49ib0DK28cFU9oG6+q0dnC0FlA14fGGSorlxHlMelG9YEpw/hCro/gOxQtU/cFkvYCEGTmNXlgcpQj6VBr5lTxYwfNRCqA2qEEJLXqwg2tDlhUedRU3FvIFsc77hDM48MMdxtzYL05xjOWcgr+bJv0IHU2ZVZm7YMXlBdrDlIyn+XrYFv/AoG1Uxj84y9bIuDfbhu1wyvno51wkLRKoWtVyoSNKrvDN2/LnE8kBhOvXomswLuFymL/9yO89jQg8r+QsXxzMK3YqKWvfZjs2LLkxTdsQ3epDzggAPefkB2MS8wu6ZNjZXuQsAFy+yokK/e/cu+gsMUQK3JU/85W8gtVQrPv89Ukk6GvCVstsh3or2bTXfH1F/wwLka82BhwyWBER3ra+x1K5fCNs9L7ecUvy3OlZzW3mb/WGBRbjpK/2VqmgYrgWYZH/C0tqc6rcg7kTA+24ucLAmLYGqd0SXRHnF022lS3GsFd+3QLkMgl231T5DfGN1jZhRmQ+MM2I1F5wrqVtMDJWMEFuKdIC/jDgdQwEAUlJwgl/vF+HeK/ZjP869YkeMr7/1liWJjuqSuOkEg+BxfANPl2RCvIP8b8wXx4a3uX9a0kxg82xxz2iPf+DuMuKEaofTG7evYdNSKvmHAPRAuBp7oJsXnxpGjH+qQXwJezwE5dRIvnXan2y+d8kdAP+LYTNHqWvqTuCJRba1F2Mm8NjSzgUgUC8I3hhGAOFaWdsM6WO2TVhh/RJxAn/pxv87AmAMu3MoxV8gQlspIPy69+VwITqcKsPFF8bPLoGEAOPxWwePLm38uP4fBuEtG31gm4gB3+AnmbzFI3ub1/9H4z1vN24vUxL5IgnECQB9WdozzurkyCyCwuJ1fJ9VZNgbeVtJBFhI43Tc0q268c0BANjI+aCus92faV56k/LfDgQQGv83iHvwnd2zJX0rxqmhJez/Ur1ngpXTVyuLn3nrlElW0gajrX5yPqHDEiB/GqZI8F/5C4LKVZ9z0x88YLMcNOiTdeobt7LL5ulH+XzNRRu6EkYdNvzoSo39kSNDz0he0brND5Mp0po03SECWp86+JNlfgSD0zaOlrMwiPH7Ypi6Oj4lMentbopUyqi8AnqCqtcfS5U5SPP3gUweU1kk1Boi7a6KchA4biwQGHcgjO/Ac6rw0tqGxhXgk+NOWYuVkXKZJaV0UUHSk8vCv6iL/Dx2acLyf2xspCeJ20iba6w9zIQ0eDunvPhFbSM5wypc0GhhNG5+XTYecH76UREBwqeWrZM4WdlaII/oaUhAGwJOvU3JXLbu4HNHj9dqBdXuP40QWLaW0a9xlvdGv45XwzPqLwomVtbmgNkl9tbq/6rkk5wRDaiiKjEmoM12+XcUGs6/5pmAT2eia/nybxMltt7ktdH0F6uRAn/RzKZzSAbQeadY2fGsouUl7XNn7yK/y77Jppq5QwmwxwZveMovClDf8bv8dn8ntGUPrb7j91d7vSi05Stx3/G77NnZd0Jbthz2Hb/3fqEke38ryf/3lSTSKyWg/3ajUpz+04ARPCg3OCV4duDoX7wXavqpaFZXpw/J4JQR72Dvoz4xRbGt1NWgYwBeYU+RoxT1Ry2/pbWfqbv0+SIuOn2KSTmFx9+MHGtM0s6FDKgdniNwlfYXN1lkEW/6knw9MuOaP78W92KW96aRr1cbPrdr+T3cI8w70faVjGHYFnmVh76xMdUx307QGEVw3GSZLUKkI87tNxTGmYHKXKqyXnV08jZuai6loqmCrti20eL4GWMgT8If4NwpATIH2zi/riiKEWMe9XfAL5Rbl7dPGK+0lQYPyIbmUMIl71fVIxIxTOmX4iQLeLlcTDzpDxsJUpcv2f6UwXzLkTgugwZfiJIP/HihpQUZR746AD9uqp8Qh4pJ3Oag1E8rHG6pimNctO/hyqzomxhFZJnqu7wA0t5sEfCmIByXoVurXxLrQ72aeecXXhsiz1NQZe0W1djIsZtoqBncSLa9JTF25mm3XLcppRhhsZ2gPxpkuAmFI1+tRXHYImv3wtxUlOoi55AFhJxmJQibeXadmmOkFCUM6zkoPygx2B7bJO3FSGb37uiXWN6yPvJQSmHJK/ORm81OlLmWXgXR2bLD++ZCpm8kCJ6pUi1rcJ5miwhFJlj1sQIGTJRdyQ+EJdaaYY0sNp8xbrFKVQIX7lFyVMl4X2jvQ43KTP4Vbwo83poPafzrM72wzlptvlB2Y//IgjM22NFYXHQSuqPZYUo8Zt4mE+rdrKwkO6Z2/d78+ogd2hbR510Mxs/F10iA1HQ3pdCmApkfRKw/XVJu/YVtJfJsKzupLFoR0h1gWjU0E8fYxC9t+PSoUVmfYk1U9xYxCaE+n4D3xlQbVRZWdQ5NLXJyRMbn3qh/nRsFzUHsfiLK5/Kik+qZsJPw4hxOgtIuKKWGqHAIX18T79yEHmsf/4UnxPIuI3HrMuPThZBqUhO3QvpLvW4mGozrXDKCvGWeBcus75sX62CkbUwdf64k2FFJHBurEKzxdQshWe52CcjP8gsouZuf7EZnuNfOjRbZZCYbLjT6NhhvylCIlJD4VyRBnYFBvf6VLhv+P8pRT5W8QhyXtno2yPIRucMo+JWTA9wLz420Blvic7iMU2ub1FxTfkldP+7zw892rXPjKsMSx7304gJ+4cVPbwK8eIGXPIoeeih8lc4bRb4w+5C4AIXAj/efDPQyeF6vONq5SW/00vgvlCiQxyfHHDoEORsfEjI7kJkbFimypofN62wF/zGe/PBXLneYZ03g1WDe68KNMbLaWqOIhQKTauiNfh2vXwVZbd7emWKxxWb3RcE9XJL+eAM0tl/H5FdBqnEjwB50LZT3GmUSz1FW4DY4oLp3mgGhK0A75Zz88gGjEcwLGLZI1TIdl4PPmBlXJNZ1lgWMf8rASUgTgjzjVYn/BsT+cue9eBIx1fbG1hS/dw5fxdTePDSLblCgZYnjTaKNR2CsX8W6nN+A6Dcg+o2afyvJ/2uU5Aq96nAXZG6exp2Hru/fYbf8VNWeckkZq3bmHVleKnlHSqtdjhsL/CKNv4e0JWY8uiy8+/jyu7v7bU6etNSR0Orlt3Z7Z1v++Z33Vq05sbyWrnm+a7e5wPF7yOVVVLjI1+OO8MOqfb8Q5D6m8NWjK6W2/2b9N+u/Wf/N+m/Wf7P+m/XfrP9m/Tfrv1n//wPrIz1XVZTfFnym/28pHDx82SzV+rDB8wDmc/LOQn+PGwAtocCTplClrzO+aJnYpF4upvrt8fOivFePkhIcAgeqtka+P2EssPOEYuxqb49EH/31QKZ6Dn8b26ifOV91j/qpcel9CJbSP3Uofut4vVyzMuzHG63x+LU16rtrVBV++DIXy1/f9ZBwS+i9w47tP9wFvvaXt0k4Xbn5cu+/vj9QlHDul3dsK++ReFp+7MgPFG355dUQ+LU7rp7dP/jDHRPKjVVyKpVzY7VxkB/vGq+q0uJ1kFyh4378Dhve22JImPGPAxRhqn218bI/XmMxK/rr2yoeGZ04pq4J/+lqjcebT5/54YoOQBA7bt+M/pGW4F/fWX7i0+F/3h5s/IGcczEw1MIMQ9txrmeDtsLCSJQ2K4TL0fanYdjv5wmBL2dfBtbOVoP1vqN1JESww69Lp3AgI8e6gNPDUFnoUXnREZw/r3a4yWhyssn7BbwIU4rF8uZLYpcxDFw3rBuiBORX5FPBa63WfS/W+iRWMLvUlbI6aH+NPjCJJ5wDyzhtW+r3p30aH+b1VNw71+kgf+TIwOGQwBP3TdZrt5UWwawzuLxvu7mSuqO1YtCe1RHE0KMFtBY4zn86pc2mhXDfkXjf5XKg/s5YYIaM0Q5qBYYz2REyYOkYaMqkzK9tZT52HXrWGWI02xJHVbVnBXedPXOFLG2bwBkuRTxD6IlNFkzsf1CS/ncWcZrT04zxDNb8csEBvUzULPNTSSw09Q1MPqm/V4E77Za0M0PGtumv1DhM6SVigD8yr+341jb0AJ+NRj917FaRnSYkczenNkYWcUd5X9Q0WuNYL8MTgaa8q7S+5XqnRqzuKEdIJK2fd/9I7oKCb8wKRfYf+uxY/zK460fJ8ZcaaoiDCZwtdmZwfT7cNLfdkHJuM5kZT24vUs7Pzhd1nrGZijU4dv7Tw02D3tPocw15jHeJXzuYtcTvbi/y6tpJcWuqXUiseR65ypqsNzV6PWHIHwSyPjUBzZStaR0P0ihIuybNtVoNdvkXXxgJn1Atink+JDV8ekNrkx7MVTF+8ip1SmhND9vDjeEjsfZlxd80paFXmFt4U6sN8hf5/9QgUCSEEJhB26JIMR2WspKPo1LhRoviIduE9v6JoCw6fZ3SPxnRO5/Kj1N3xap9+vJitLEcn7dYsY/Hkz3lVvBzCcHlPnYOQ4P5ugcxDkjV8V3aF/ez30YGa+hHmXYXMTcrga38jzR1c5nBOEG/OUORS2kmd9NXblrxGqlYfdlvYUJcdKr7Yyj09NPBxpL6uk4yjrwmEz54vbu6ffaQwUOPpOH/SMhEh8j1vCybkvz6ooCaOLkiFc7Hlh7UOPdROjfAqz45sDIq/6+X42HY23iT9f4XkOIGL2oGaVF62yFP3j8xOMu43Z/H96kQk4DH50l0CYIoYZH3ozxb4zQb/GVe+d7hQKzJZz3mwaN+j7Ef23X/iquhqsMnJ8tmv5g7skLQpT3wAwciYsSIOa3/jlE9GHy3+Ixz1nrrlA3Q5O2wdj9m4PA9oXU9Affx58UKGOuhQ3s3wRIXfHPhoHJruWJGFvEcsVc9daZhKCU0f3Jk7nyczqds6peGxvP3xhpXFGFqZZ9MPjLckFIzSDhlFfsOPhSAx68OwxabOZMx4ps0cOgtB0u8qe1NE0G0V9uVtd1q7kzJg0bZU5S9HWhogW+spWUH4nUdGkqgjQWv1pmvQEOH1C9+dD9onzAo7z3y6nDwxfFGRLDP+ETrYUS/1i0ilS9TF0k6HedZgu/UPVi+o7k9MLCClZjm8Onl15ev5NFD+e/lJDJn5womBqOZVx84sjoT2DGIoN57I/SOMGx3VF9hMydF70xUdPft8bmbllJTmEZ7jSNKsDrECVxIEeZsb7KvOmnhxqm3OpDxgMq/p45dExJ1qTTLu9FtJbia2ShBCXDR8YSJiy74pTjHNw+nqinJICfKzNE+hB2DF+3xeJDRNL7x8w0mZczKuQ8qJN2SmNupPnPtz5Xzq0tvabsaRBLLSzTdyOc9DPRZfMpf9GNSFMqxfdAfVKH7Uh9eeDgfzJiAWFdGeJzq4geBYmG4SGeKenl2c2nkPcYW4dEgjnphWb52KCMzdUVam/cO47kzRwDjqQ003KC0eowFUKl+vG6gA5MQM4dSXhWBodmo+u2wzLJlufc1SsDLM7PqK0Z6jliXgu94r0APlzAcEOpEbhHgn6e7o3IzrspPY7RhUFtSCta/zCqrPucyvR2Pt1QpL7hy5IHrXXQuU/ZJAiNTwfLtn9lf3hB/V7XRsVxaTqYmVXrLnVSdnnE4JyjoHKfOwnAsg6RKuSUZcpXkVxLtqbQHflrNfo7Cue3mETKhrJIR53vF04PR6BvNxFUS/YY6qCjDTxtIRb7RlcSLvaxRmUvkOR/3a4PounkANIAEQXBFA9bm6qp6PbGJ96px5tMV8lPF4fcx+qMESVvZd/DnKYFhOEljjc5xNaiEVKXCLhjOs94iq2YjjV/tpBhJz/BLV98RirEdxXBynFQ44NeF3SFLGr19nqxkWPlhr/8hyVQB+J25Ts25zhvpx54dpT7bAy9E39LsjNWqw5HyRusqn6ciimL+jYu9jypIHd9khrNog7setTBUP/w+o4St9/nU8EXb2SHRgZmObemPOP4Uk91v2oPM4AG0UC8y3kdaKzqblEyWFuSf4aiFYQ92UDoIq328UKoAfeiQrzfFkKuKKueZ2H3Yoe2vaj2m/i4S7RQBd5DOtNSRJB68pyMY76cCdutZdVDnErXlR0+7/Ykt9u/7kHy23/VNe0VyyClkHmJG57CHf1BTPf2MdPwZDAWj6loeNR4eQ2VX0I2RzTEZG24PDKbEZwxTPEHF0D/EQVSMaO9BJ4rDNKzdyzKF2MaIpztJS++Wg4pEMf6AyG27Zqp8WvpJFKNc+wuEeujudAVxtL2NTjq6YrTkgi1SPIT7+lTFWKTDdD5dEd1NiVfcF45qKD89kcjUER0pVN9Vc10Hb1Lm16Zmsd1DFoPOoit6RAMBt+wHejCmtB7CU1ZVF7hLwfIuQEgyFus5uH5bi+mwz2chIb4JKTlyFJkyNyQl2j79ylhRV6uDrgipDLBfQN6BluR58p+n2DQdFZ55v022jQgJ0Mk0lLlMePGH6NiCyCg731IqMl1w7+4rARQJEWagHKAp5I8Y1hrwFD+IO6bCfRpADwXlGBcYjRahcoraM3LRToUINouCwePbi0B9jfC9jfYvMo3InuQP4qXmEKi7Qa2ViwF52nsg8cu7YVUfINKcg2ofZuxT48Zqg9/neSL85EQ/SZ/uCD535QOBlj7auVCQvnovEhcyvjciv/4027MmcX4HpXLP/iuTJGYss1Ozx6k4u6bp6dTaCPuETULgBW7My79wTCuZVXefWRc1qkduS407ophHLQvwGQ8VC3IajwqZjkJMB9A41KKZd47z756c5xdKQKumfHp1iYKITWSN50uAZhyabrzKhwy5C4F7+kqYbyLs09e2+wS5fIEcF0XLuPOsVF/EZefS3YFkHwJ+hCIambDzjFLg9IzX0LEIVONURmjA7eqRJFBgRwR8Cn3rnZ/GWSUji5f9DwRrJEDweoQKJWZWpDLbGZYG9wgwIEXF5M8WH3fuexMOABhikiN30pFmBhM/4j8fNARXKL2zNSMmIHANYrbeAOfYU0HzU6zHDuXcP10TcLG4o0K2L/rdVLylVIekObiE8rzMtA1O3kspXV/UbUJd0x2fd8kDY8BCvfzvcjb92Y/pV/lBHK+GIqY8aOa253S2sLXXiPbcneGU2hFkh9ozn1tdgopMXKhnws4h22CqkN6FN4Jba5ruwWNgQrLwSQloND9I7QVdO2Rcmx0p6Jko3lqrXx6hPT8Lrph6P4cpZFa9D/apav8gzBRdW/Qgv2QuH6Mxyd/isF4N2q1adsnZCov5FCiS6e6+vttkLsW/++4zefjk2FzQ+IVMv89+nuFErwGwqkk3vn1/qD3tcbySzrMNweQHwjWqGy0ghAlriwcpT5VcbeKm1D8hAfEfixBZ7fI2kLpCT4VRx5T3i5dTgglJ+ni8IJpIbu4EsOanteEYJdFCA3Z95Vx9EvCvsnOuxmgOm/rPO/qz1Pmhd1t2BPuRFa+TdEAJfin2oAmtE1QpeQJaWZbIZHc1nd/O1mjvNS7PPRqcZbm1ti1fVMzPflhTc7/Opco7tCiXr1eAUKrGSUZGHPe7veNmGn5sTXqvj8tB9bl+rJsQQ1TSR4cCeVMDGN8bHXsS5m7sfIlqQmW2vPerfZGr1OzfupMLzct71BH6RkMi9R8KElzPYMREj16ch980S0wcr5CCauBNOidUh8+rioBcGLzbQZjvDlMfZt/t9w9h+2tXjutVKmnYnHaLN4lrdtKH3fZB3l4L7VPleKyweH3Hvy8mZLwjNyh4SLcofxLqflMsNQ47mOPsS5aCEnTBFmZDfyXkB6IWyoyG3htNiX1NBivmmQgFjU/32OOtJQeNTpb6nCZZ5xC1K0ZjTt83eTsGAAXr9W4XWJTc+Y5c+67pdFGBTashsZtxlc9bCcg4x9kHjmsBR/861k5abyTWoJI1L3/+osOaokHBiJZxozIZ0qPrH3SIj00/qU0F1uRtcdfKlIcPDgQo2Hz1nc70q0AW9DICBPcjGvqcQC/wvu5yiPc1HcU0fIysNlWjw4n8AVRzdHXlyJrKL/3nfp2mZ4aqZA04EnXPE5TNsLBgUm6fjK25fojyNhw8m5jTXIXDQhQ+1XaiqMHnvl5Kl21bpLxTX/rJu5ukWycyAIediL6yr60Fh824rwQrbkBrFB/vnlU+YTPrFATM8jyLCAAqKuj4l13/JD3dLRaCap4H31ro9Bv6EPPeYGowtXWsktPFivXLi3lniWzmB1GUT+Dcr0SlgyPZOshH1S/4QHj8KBYrfRQ5hHUtq21fSQp8OzOiXphrgHD8cinNyDk+7xhOvtGNu/VjxCluSRYjn9ybT5SXnY/WP7krYadI5AkieadXqU4Pz1tUyssTuFEJOwiNEr3uMpgn1bp8/J9XKM741A56uYPseVpMYVNmsvShmtWf8f5Zvsxp/UtDJIz1LaNCsczdcGbrwZkg/ZOZ7xN2JqcRh6X13P5E9PXGGQX7xgSyyGoLr3PnXvcf5k4cFgDtKiPiafNdtH/KVfDHQusQc7UIaPIxebSbXVllr2YtOKitBoRXU0pxDf/sL9eKEHAD8IKSprO3vQ9x24OjzzedxcTly+fHES80jwexHwi7H3qYkbGnctK28jnPMWvr6OPOw1NS0pLaVg+sFSU8P0GEHXi5F51DeSpPDUmYXnjW2PlZSAWCsV23L0ZHIkl7Mwvm2zpy7h6LenT3ggExYpjuFFMXKMyeZ4WESLJ1USw0rVRbf7qdaOineeig7PjEuq4CcOd3V2neFUxTP5ud/oqtmZJZON/WnnMXApm49PiQZrsclBAW9w6u/UC8vHViyrx26g9xcbYebmPHKGvkTQSNO0+rhFDlSatFoSOZFe8PEoUXk2kdGRvrUq8/9fKKmP4DFBrc+ySyeXyVe8pUi4VCVyeQ1SdN36md2rawnpQdQMkqvbH+hxrHOr4wLF5718Edd86XlfxYHHn5+dvk+vj/J28RdQKSdsDZiYgb//SNbvRDn79y990pxwg+8I8VEmnUjdA6keHpGVIIGAT96euAR7byXZPpzJ9JjToKGhYM3OHP9/xulvp3D7WKmJ0Uj3tCV5QHVJW7xf66stpP1ZwT5vFxZCx2usY9t7ww4MM/pxRDw3+spqzREL9tfIaP2ctd+a406YOJzkfeNyyvOPCHlVnOPqew/w1QSwMEFAACAAgABWvERno3AkxMAAAAagAAABsAAAB1bml2ZXJzYWwvdW5pdmVyc2FsLnBuZy54bWyzsa/IzVEoSy0qzszPs1Uy1DNQsrfj5bIpKEoty0wtV6gAihnpGUCAkkKlrZIJErc8M6Ukw1bJ3NgMIZaRmpmeUWKrZGqKUKgPNBIAUEsBAgAAFAACAAgAg4CPRc6CCTfsAgAAiAgAABQAAAAAAAAAAQAAAAAAAAAAAHVuaXZlcnNhbC9wbGF5ZXIueG1sUEsBAgAAFAACAAgABWvERs8PUABvRQAArHkAABcAAAAAAAAAAAAAAAAAHgMAAHVuaXZlcnNhbC91bml2ZXJzYWwucG5nUEsBAgAAFAACAAgABWvERno3AkxMAAAAagAAABsAAAAAAAAAAQAAAAAAwkgAAHVuaXZlcnNhbC91bml2ZXJzYWwucG5nLnhtbFBLBQYAAAAAAwADANAAAABHSQAAAAA="/>
  <p:tag name="ISPRING_ULTRA_SCORM_SLIDE_COUNT" val="1"/>
  <p:tag name="ISPRING_ULTRA_SCORM_COURCE_TITLE" val="Network Security"/>
  <p:tag name="ISPRING_ULTRA_SCORM_LESSON_TITLE" val="Network Security"/>
  <p:tag name="ISPRING_SCORM_PASSING_SCORE" val="50.0000000000"/>
  <p:tag name="ISPRING_OUTPUT_FOLDER" val="F:\1422\Information System\sesi 3\17"/>
  <p:tag name="ISPRING_PRESENTATION_TITLE" val="Network Security"/>
  <p:tag name="ISPRING_UUID" val="{6FC58CAC-1481-4485-96D1-9395C1F71024}"/>
  <p:tag name="ISPRING_RESOURCE_FOLDER" val="C:\Users\SKP\Desktop\Research Methodology Chapter 5\"/>
  <p:tag name="ISPRING_PRESENTATION_PATH" val="C:\Users\SKP\Desktop\Research Methodology Chapter 5.pptx"/>
  <p:tag name="ISPRING_PRESENTATION_INFO" val="&lt;?xml version=&quot;1.0&quot;?&gt;&#10;&lt;presentation&gt;&#10;&lt;slides&gt;&#10;&lt;slide duration=&quot;24719&quot; id=&quot;{3D1B54E3-ADD6-489B-A4F6-2A7D46D83A75}&quot; pptId=&quot;285&quot; transitionDuration=&quot;0&quot;/&gt;&#10;&lt;slide duration=&quot;34686&quot; id=&quot;{7F688DD4-4BFD-41CD-93E0-4CDDB5D2BED9}&quot; pptId=&quot;257&quot; transitionDuration=&quot;0&quot;/&gt;&#10;&lt;slide duration=&quot;19386&quot; id=&quot;{2FF555DE-0CEF-4025-9120-CF8B83E9F5C1}&quot; pptId=&quot;286&quot; transitionDuration=&quot;0&quot;/&gt;&#10;&lt;slide duration=&quot;64700&quot; id=&quot;{407B10CB-9F87-460E-8DFA-6267FFD2F8B9}&quot; pptId=&quot;287&quot; transitionDuration=&quot;0&quot;/&gt;&#10;&lt;slide duration=&quot;120824&quot; id=&quot;{CB0ED4AE-1F8F-4194-A636-FB94336A242C}&quot; pptId=&quot;288&quot; transitionDuration=&quot;0&quot;/&gt;&#10;&lt;slide duration=&quot;65751&quot; id=&quot;{7F0045BB-59FD-47D7-B21D-E037C5BFF0C5}&quot; pptId=&quot;289&quot; transitionDuration=&quot;0&quot;/&gt;&#10;&lt;slide duration=&quot;54671&quot; id=&quot;{B07E2C8C-D172-4A8B-BFF9-4E8BFC32FDFA}&quot; pptId=&quot;290&quot; transitionDuration=&quot;0&quot;/&gt;&#10;&lt;slide duration=&quot;66830&quot; id=&quot;{D1132D55-E162-48C8-9899-2CAE226D4C60}&quot; pptId=&quot;291&quot; transitionDuration=&quot;0&quot;/&gt;&#10;&lt;slide duration=&quot;45500&quot; id=&quot;{6247AD91-F814-40C0-8381-82631E2C01DC}&quot; pptId=&quot;292&quot; transitionDuration=&quot;0&quot;/&gt;&#10;&lt;slide duration=&quot;97100&quot; id=&quot;{63CF4E43-567B-418A-9345-E321B3BB10BE}&quot; pptId=&quot;293&quot; transitionDuration=&quot;0&quot;/&gt;&#10;&lt;slide duration=&quot;39780&quot; id=&quot;{6743D29A-EFB6-404A-B5B6-866570D6B9DE}&quot; pptId=&quot;294&quot; transitionDuration=&quot;0&quot;/&gt;&#10;&lt;slide duration=&quot;36740&quot; id=&quot;{85A44DF1-1ECC-4365-8CCB-00F911EA028D}&quot; pptId=&quot;295&quot; transitionDuration=&quot;0&quot;/&gt;&#10;&lt;slide duration=&quot;52380&quot; id=&quot;{C3C6D79F-BE4F-439D-A649-7291F0F8045A}&quot; pptId=&quot;296&quot; transitionDuration=&quot;0&quot;/&gt;&#10;&lt;slide duration=&quot;57430&quot; id=&quot;{4AE4D3E4-19BB-4FF9-90A1-6D8496C65AEE}&quot; pptId=&quot;297&quot; transitionDuration=&quot;0&quot;/&gt;&#10;&lt;slide duration=&quot;22000&quot; id=&quot;{1EC63AE7-B128-4D45-B856-98BB4D05BC33}&quot; pptId=&quot;298&quot; transitionDuration=&quot;0&quot;/&gt;&#10;&lt;slide duration=&quot;10900&quot; id=&quot;{736EF1CA-183D-48F9-9824-B2717D8560A5}&quot; pptId=&quot;299&quot; transitionDuration=&quot;0&quot;/&gt;&#10;&lt;slide duration=&quot;26340&quot; id=&quot;{7E773CE5-B83D-4025-9D20-F4703800515B}&quot; pptId=&quot;300&quot; transitionDuration=&quot;0&quot;/&gt;&#10;&lt;slide duration=&quot;72100&quot; id=&quot;{ACDDB5AB-D72A-4A90-B538-98DB8E05CED6}&quot; pptId=&quot;301&quot; transitionDuration=&quot;0&quot;/&gt;&#10;&lt;slide duration=&quot;22800&quot; id=&quot;{0EAF8809-7AF7-46A8-BA2E-F4AA258D152A}&quot; pptId=&quot;302&quot; transitionDuration=&quot;0&quot;/&gt;&#10;&lt;slide duration=&quot;41870&quot; id=&quot;{B472ECC0-C226-48CA-AB72-931B2847582A}&quot; pptId=&quot;303&quot; transitionDuration=&quot;0&quot;/&gt;&#10;&lt;slide duration=&quot;22726&quot; id=&quot;{C48C38AC-8EA9-45BB-BD11-11A39A27B037}&quot; pptId=&quot;304&quot; transitionDuration=&quot;0&quot;/&gt;&#10;&lt;slide duration=&quot;23200&quot; id=&quot;{9BA0DC6C-159B-4512-935A-759CFEFCE8BB}&quot; pptId=&quot;305&quot; transitionDuration=&quot;0&quot;/&gt;&#10;&lt;slide duration=&quot;30300&quot; id=&quot;{2056C2AE-0EA0-45F1-AC6D-A0961C2986E3}&quot; pptId=&quot;306&quot; transitionDuration=&quot;0&quot;/&gt;&#10;&lt;slide duration=&quot;12000&quot; id=&quot;{9DE908B1-419A-47A2-8764-043B35A17842}&quot; pptId=&quot;307&quot; transitionDuration=&quot;0&quot;/&gt;&#10;&lt;slide duration=&quot;28090&quot; id=&quot;{BBC94C7A-8358-4E62-A4EE-5193EC2148FD}&quot; pptId=&quot;308&quot; transitionDuration=&quot;0&quot;/&gt;&#10;&lt;slide duration=&quot;12600&quot; id=&quot;{2A173F7F-32CF-4AF4-881E-6A8FDE40DF14}&quot; pptId=&quot;309&quot; transitionDuration=&quot;0&quot;/&gt;&#10;&lt;slide duration=&quot;9700&quot; id=&quot;{A899B488-C66E-448C-8C5A-08264EE98942}&quot; pptId=&quot;310&quot; transitionDuration=&quot;0&quot;/&gt;&#10;&lt;slide duration=&quot;23420&quot; id=&quot;{BAD5F579-DE6E-414D-B5FF-CE2F391E05D3}&quot; pptId=&quot;311&quot; transitionDuration=&quot;0&quot;/&gt;&#10;&lt;slide duration=&quot;17415&quot; id=&quot;{5D6206E9-4DCC-43F2-A55D-DCA0CB523335}&quot; pptId=&quot;312&quot; transitionDuration=&quot;0&quot;/&gt;&#10;&lt;slide duration=&quot;12955&quot; id=&quot;{28C4D425-BFF5-409B-AC72-97FEA672F597}&quot; pptId=&quot;313&quot; transitionDuration=&quot;0&quot;/&gt;&#10;&lt;slide duration=&quot;32453&quot; id=&quot;{4F2C4E35-6DBE-45A1-B64D-87F2FA7E14CB}&quot; pptId=&quot;315&quot; transitionDuration=&quot;0&quot;/&gt;&#10;&lt;slide duration=&quot;27235&quot; id=&quot;{9E292FB0-8F68-4E7D-B74F-85CB4D11B3EF}&quot; pptId=&quot;316&quot; transitionDuration=&quot;0&quot;/&gt;&#10;&lt;slide duration=&quot;31700&quot; id=&quot;{D6E91B2F-8740-4FCC-BBBE-F4101592168A}&quot; pptId=&quot;317&quot; transitionDuration=&quot;0&quot;/&gt;&#10;&lt;slide duration=&quot;25100&quot; id=&quot;{AE3FCBE3-E247-41F0-A7E7-468E5C6B38CE}&quot; pptId=&quot;318&quot; transitionDuration=&quot;0&quot;/&gt;&#10;&lt;slide duration=&quot;100272&quot; id=&quot;{C835BC04-DD19-4C23-B847-11E893CAEA67}&quot; pptId=&quot;319&quot; transitionDuration=&quot;0&quot;/&gt;&#10;&lt;slide duration=&quot;59600&quot; id=&quot;{D37CCE91-4992-4B9A-8077-D69822B7E3EE}&quot; pptId=&quot;320&quot; transitionDuration=&quot;0&quot;/&gt;&#10;&lt;slide duration=&quot;32300&quot; id=&quot;{A19B6C32-5280-4791-9969-C2C236148ADD}&quot; pptId=&quot;321&quot; transitionDuration=&quot;0&quot;/&gt;&#10;&lt;slide duration=&quot;27600&quot; id=&quot;{CFF0A5D8-7D3E-45E7-9A74-6B4D5DDAFE48}&quot; pptId=&quot;322&quot; transitionDuration=&quot;0&quot;/&gt;&#10;&lt;slide duration=&quot;38200&quot; id=&quot;{062591AD-D091-4AF2-BA06-433AC4965FE1}&quot; pptId=&quot;323&quot; transitionDuration=&quot;0&quot;/&gt;&#10;&lt;slide duration=&quot;64930&quot; id=&quot;{D1CBC62B-AA5E-4C10-96A7-75D6713D4FFC}&quot; pptId=&quot;324&quot; transitionDuration=&quot;0&quot;/&gt;&#10;&lt;slide duration=&quot;59800&quot; id=&quot;{14854CA7-9B8A-4EDA-BE37-4A2F323BA36E}&quot; pptId=&quot;325&quot; transitionDuration=&quot;0&quot;/&gt;&#10;&lt;slide duration=&quot;29600&quot; id=&quot;{99342805-0229-4700-A61A-4CD2762DDCD1}&quot; pptId=&quot;326&quot; transitionDuration=&quot;0&quot;/&gt;&#10;&lt;slide duration=&quot;97000&quot; id=&quot;{17058569-8DEC-4506-A1FD-D73FE6A38D65}&quot; pptId=&quot;327&quot; transitionDuration=&quot;0&quot;/&gt;&#10;&lt;slide duration=&quot;139630&quot; id=&quot;{A7FD0869-02DF-4D15-A687-01B0DE4E233A}&quot; pptId=&quot;328&quot; transitionDuration=&quot;0&quot;/&gt;&#10;&lt;/slides&gt;&#10;&lt;narration&gt;&#10;&lt;audioTracks&gt;&#10;&lt;audioTrack duration=&quot;24720&quot; muted=&quot;false&quot; slideId=&quot;{3D1B54E3-ADD6-489B-A4F6-2A7D46D83A75}&quot; startTime=&quot;0&quot; stepIndex=&quot;0&quot; volume=&quot;1&quot;&gt;&#10;&lt;file modifyTime=&quot;2015-05-31T15:07:34&quot; size=&quot;4360664&quot;&gt;&#10;&lt;path full=&quot;&quot; relative=&quot;&quot;/&gt;&#10;&lt;/file&gt;&#10;&lt;audio channels=&quot;2&quot; sampleRate=&quot;44100&quot;/&gt;&#10;&lt;/audioTrack&gt;&#10;&lt;audioTrack duration=&quot;118380&quot; muted=&quot;false&quot; slideId=&quot;{7F688DD4-4BFD-41CD-93E0-4CDDB5D2BED9}&quot; startTime=&quot;1&quot; stepIndex=&quot;0&quot; volume=&quot;1&quot;&gt;&#10;&lt;file modifyTime=&quot;2015-05-31T15:11:40&quot; size=&quot;20882288&quot;&gt;&#10;&lt;path full=&quot;&quot; relative=&quot;&quot;/&gt;&#10;&lt;/file&gt;&#10;&lt;trim end=&quot;83695&quot; start=&quot;0&quot;/&gt;&#10;&lt;audio channels=&quot;2&quot; sampleRate=&quot;44100&quot;/&gt;&#10;&lt;/audioTrack&gt;&#10;&lt;audioTrack duration=&quot;64700&quot; muted=&quot;false&quot; slideId=&quot;{407B10CB-9F87-460E-8DFA-6267FFD2F8B9}&quot; startTime=&quot;0&quot; stepIndex=&quot;0&quot; volume=&quot;1&quot;&gt;&#10;&lt;file modifyTime=&quot;2015-05-31T15:50:08&quot; size=&quot;11413160&quot;&gt;&#10;&lt;path full=&quot;&quot; relative=&quot;&quot;/&gt;&#10;&lt;/file&gt;&#10;&lt;audio channels=&quot;2&quot; sampleRate=&quot;44100&quot;/&gt;&#10;&lt;/audioTrack&gt;&#10;&lt;audioTrack duration=&quot;124740&quot; muted=&quot;false&quot; slideId=&quot;{CB0ED4AE-1F8F-4194-A636-FB94336A242C}&quot; startTime=&quot;0&quot; stepIndex=&quot;0&quot; volume=&quot;1&quot;&gt;&#10;&lt;file modifyTime=&quot;2015-05-31T16:24:42&quot; size=&quot;22004192&quot;&gt;&#10;&lt;path full=&quot;&quot; relative=&quot;&quot;/&gt;&#10;&lt;/file&gt;&#10;&lt;trim end=&quot;3916&quot; start=&quot;0&quot;/&gt;&#10;&lt;audio channels=&quot;2&quot; sampleRate=&quot;44100&quot;/&gt;&#10;&lt;/audioTrack&gt;&#10;&lt;audioTrack duration=&quot;68700&quot; muted=&quot;false&quot; slideId=&quot;{7F0045BB-59FD-47D7-B21D-E037C5BFF0C5}&quot; startTime=&quot;0&quot; stepIndex=&quot;0&quot; volume=&quot;1&quot;&gt;&#10;&lt;file modifyTime=&quot;2015-05-31T16:31:50&quot; size=&quot;12118736&quot;&gt;&#10;&lt;path full=&quot;&quot; relative=&quot;&quot;/&gt;&#10;&lt;/file&gt;&#10;&lt;trim end=&quot;27900&quot; start=&quot;0&quot;/&gt;&#10;&lt;audio channels=&quot;2&quot; sampleRate=&quot;44100&quot;/&gt;&#10;&lt;/audioTrack&gt;&#10;&lt;audioTrack duration=&quot;57400&quot; muted=&quot;false&quot; slideId=&quot;{B07E2C8C-D172-4A8B-BFF9-4E8BFC32FDFA}&quot; startTime=&quot;0&quot; stepIndex=&quot;0&quot; volume=&quot;1&quot;&gt;&#10;&lt;file modifyTime=&quot;2015-05-31T16:33:50&quot; size=&quot;10125440&quot;&gt;&#10;&lt;path full=&quot;&quot; relative=&quot;&quot;/&gt;&#10;&lt;/file&gt;&#10;&lt;trim end=&quot;22533&quot; start=&quot;0&quot;/&gt;&#10;&lt;audio channels=&quot;2&quot; sampleRate=&quot;44100&quot;/&gt;&#10;&lt;/audioTrack&gt;&#10;&lt;audioTrack duration=&quot;66830&quot; muted=&quot;false&quot; slideId=&quot;{D1132D55-E162-48C8-9899-2CAE226D4C60}&quot; startTime=&quot;0&quot; stepIndex=&quot;0&quot; volume=&quot;1&quot;&gt;&#10;&lt;file modifyTime=&quot;2015-05-31T16:51:14&quot; size=&quot;11788868&quot;&gt;&#10;&lt;path full=&quot;&quot; relative=&quot;&quot;/&gt;&#10;&lt;/file&gt;&#10;&lt;audio channels=&quot;2&quot; sampleRate=&quot;44100&quot;/&gt;&#10;&lt;/audioTrack&gt;&#10;&lt;audioTrack duration=&quot;45500&quot; muted=&quot;false&quot; slideId=&quot;{6247AD91-F814-40C0-8381-82631E2C01DC}&quot; startTime=&quot;0&quot; stepIndex=&quot;0&quot; volume=&quot;1&quot;&gt;&#10;&lt;file modifyTime=&quot;2015-05-31T16:56:34&quot; size=&quot;8026280&quot;&gt;&#10;&lt;path full=&quot;&quot; relative=&quot;&quot;/&gt;&#10;&lt;/file&gt;&#10;&lt;audio channels=&quot;2&quot; sampleRate=&quot;44100&quot;/&gt;&#10;&lt;/audioTrack&gt;&#10;&lt;audioTrack duration=&quot;97100&quot; muted=&quot;false&quot; slideId=&quot;{63CF4E43-567B-418A-9345-E321B3BB10BE}&quot; startTime=&quot;0&quot; stepIndex=&quot;0&quot; volume=&quot;1&quot;&gt;&#10;&lt;file modifyTime=&quot;2015-05-31T17:13:56&quot; size=&quot;17128520&quot;&gt;&#10;&lt;path full=&quot;&quot; relative=&quot;&quot;/&gt;&#10;&lt;/file&gt;&#10;&lt;audio channels=&quot;2&quot; sampleRate=&quot;44100&quot;/&gt;&#10;&lt;/audioTrack&gt;&#10;&lt;audioTrack duration=&quot;39780&quot; muted=&quot;false&quot; slideId=&quot;{6743D29A-EFB6-404A-B5B6-866570D6B9DE}&quot; startTime=&quot;0&quot; stepIndex=&quot;0&quot; volume=&quot;1&quot;&gt;&#10;&lt;file modifyTime=&quot;2015-05-31T17:23:56&quot; size=&quot;7017248&quot;&gt;&#10;&lt;path full=&quot;&quot; relative=&quot;&quot;/&gt;&#10;&lt;/file&gt;&#10;&lt;audio channels=&quot;2&quot; sampleRate=&quot;44100&quot;/&gt;&#10;&lt;/audioTrack&gt;&#10;&lt;audioTrack duration=&quot;36740&quot; muted=&quot;false&quot; slideId=&quot;{85A44DF1-1ECC-4365-8CCB-00F911EA028D}&quot; startTime=&quot;0&quot; stepIndex=&quot;0&quot; volume=&quot;1&quot;&gt;&#10;&lt;file modifyTime=&quot;2015-05-31T17:28:42&quot; size=&quot;6480992&quot;&gt;&#10;&lt;path full=&quot;&quot; relative=&quot;&quot;/&gt;&#10;&lt;/file&gt;&#10;&lt;audio channels=&quot;2&quot; sampleRate=&quot;44100&quot;/&gt;&#10;&lt;/audioTrack&gt;&#10;&lt;audioTrack duration=&quot;52380&quot; muted=&quot;false&quot; slideId=&quot;{C3C6D79F-BE4F-439D-A649-7291F0F8045A}&quot; startTime=&quot;0&quot; stepIndex=&quot;0&quot; volume=&quot;1&quot;&gt;&#10;&lt;file modifyTime=&quot;2015-05-31T17:31:20&quot; size=&quot;9239888&quot;&gt;&#10;&lt;path full=&quot;&quot; relative=&quot;&quot;/&gt;&#10;&lt;/file&gt;&#10;&lt;audio channels=&quot;2&quot; sampleRate=&quot;44100&quot;/&gt;&#10;&lt;/audioTrack&gt;&#10;&lt;audioTrack duration=&quot;57430&quot; muted=&quot;false&quot; slideId=&quot;{4AE4D3E4-19BB-4FF9-90A1-6D8496C65AEE}&quot; startTime=&quot;0&quot; stepIndex=&quot;0&quot; volume=&quot;1&quot;&gt;&#10;&lt;file modifyTime=&quot;2015-05-31T17:32:42&quot; size=&quot;10130708&quot;&gt;&#10;&lt;path full=&quot;&quot; relative=&quot;&quot;/&gt;&#10;&lt;/file&gt;&#10;&lt;audio channels=&quot;2&quot; sampleRate=&quot;44100&quot;/&gt;&#10;&lt;/audioTrack&gt;&#10;&lt;audioTrack duration=&quot;22000&quot; muted=&quot;false&quot; slideId=&quot;{1EC63AE7-B128-4D45-B856-98BB4D05BC33}&quot; startTime=&quot;0&quot; stepIndex=&quot;0&quot; volume=&quot;1&quot;&gt;&#10;&lt;file modifyTime=&quot;2015-05-31T17:34:18&quot; size=&quot;3880880&quot;&gt;&#10;&lt;path full=&quot;&quot; relative=&quot;&quot;/&gt;&#10;&lt;/file&gt;&#10;&lt;audio channels=&quot;2&quot; sampleRate=&quot;44100&quot;/&gt;&#10;&lt;/audioTrack&gt;&#10;&lt;audioTrack duration=&quot;10900&quot; muted=&quot;false&quot; slideId=&quot;{736EF1CA-183D-48F9-9824-B2717D8560A5}&quot; startTime=&quot;0&quot; stepIndex=&quot;0&quot; volume=&quot;1&quot;&gt;&#10;&lt;file modifyTime=&quot;2015-05-31T17:34:38&quot; size=&quot;1922840&quot;&gt;&#10;&lt;path full=&quot;&quot; relative=&quot;&quot;/&gt;&#10;&lt;/file&gt;&#10;&lt;audio channels=&quot;2&quot; sampleRate=&quot;44100&quot;/&gt;&#10;&lt;/audioTrack&gt;&#10;&lt;audioTrack duration=&quot;26340&quot; muted=&quot;false&quot; slideId=&quot;{7E773CE5-B83D-4025-9D20-F4703800515B}&quot; startTime=&quot;0&quot; stepIndex=&quot;0&quot; volume=&quot;1&quot;&gt;&#10;&lt;file modifyTime=&quot;2015-05-31T17:35:28&quot; size=&quot;4646432&quot;&gt;&#10;&lt;path full=&quot;&quot; relative=&quot;&quot;/&gt;&#10;&lt;/file&gt;&#10;&lt;audio channels=&quot;2&quot; sampleRate=&quot;44100&quot;/&gt;&#10;&lt;/audioTrack&gt;&#10;&lt;audioTrack duration=&quot;72100&quot; muted=&quot;false&quot; slideId=&quot;{ACDDB5AB-D72A-4A90-B538-98DB8E05CED6}&quot; startTime=&quot;0&quot; stepIndex=&quot;0&quot; volume=&quot;1&quot;&gt;&#10;&lt;file modifyTime=&quot;2015-05-31T17:37:04&quot; size=&quot;12718520&quot;&gt;&#10;&lt;path full=&quot;&quot; relative=&quot;&quot;/&gt;&#10;&lt;/file&gt;&#10;&lt;audio channels=&quot;2&quot; sampleRate=&quot;44100&quot;/&gt;&#10;&lt;/audioTrack&gt;&#10;&lt;audioTrack duration=&quot;22800&quot; muted=&quot;false&quot; slideId=&quot;{0EAF8809-7AF7-46A8-BA2E-F4AA258D152A}&quot; startTime=&quot;0&quot; stepIndex=&quot;0&quot; volume=&quot;1&quot;&gt;&#10;&lt;file modifyTime=&quot;2015-05-31T17:40:30&quot; size=&quot;4022000&quot;&gt;&#10;&lt;path full=&quot;&quot; relative=&quot;&quot;/&gt;&#10;&lt;/file&gt;&#10;&lt;audio channels=&quot;2&quot; sampleRate=&quot;44100&quot;/&gt;&#10;&lt;/audioTrack&gt;&#10;&lt;audioTrack duration=&quot;41870&quot; muted=&quot;false&quot; slideId=&quot;{B472ECC0-C226-48CA-AB72-931B2847582A}&quot; startTime=&quot;0&quot; stepIndex=&quot;0&quot; volume=&quot;1&quot;&gt;&#10;&lt;file modifyTime=&quot;2015-05-31T17:42:00&quot; size=&quot;7385924&quot;&gt;&#10;&lt;path full=&quot;&quot; relative=&quot;&quot;/&gt;&#10;&lt;/file&gt;&#10;&lt;audio channels=&quot;2&quot; sampleRate=&quot;44100&quot;/&gt;&#10;&lt;/audioTrack&gt;&#10;&lt;audioTrack duration=&quot;22726&quot; muted=&quot;false&quot; slideId=&quot;{C48C38AC-8EA9-45BB-BD11-11A39A27B037}&quot; startTime=&quot;0&quot; stepIndex=&quot;0&quot; volume=&quot;1&quot;&gt;&#10;&lt;file modifyTime=&quot;2015-05-31T17:43:48&quot; size=&quot;4008948&quot;&gt;&#10;&lt;path full=&quot;&quot; relative=&quot;&quot;/&gt;&#10;&lt;/file&gt;&#10;&lt;audio channels=&quot;2&quot; sampleRate=&quot;44100&quot;/&gt;&#10;&lt;/audioTrack&gt;&#10;&lt;audioTrack duration=&quot;23200&quot; muted=&quot;false&quot; slideId=&quot;{9BA0DC6C-159B-4512-935A-759CFEFCE8BB}&quot; startTime=&quot;0&quot; stepIndex=&quot;0&quot; volume=&quot;1&quot;&gt;&#10;&lt;file modifyTime=&quot;2015-05-31T17:47:48&quot; size=&quot;4092560&quot;&gt;&#10;&lt;path full=&quot;&quot; relative=&quot;&quot;/&gt;&#10;&lt;/file&gt;&#10;&lt;audio channels=&quot;2&quot; sampleRate=&quot;44100&quot;/&gt;&#10;&lt;/audioTrack&gt;&#10;&lt;audioTrack duration=&quot;42300&quot; muted=&quot;false&quot; slideId=&quot;{2056C2AE-0EA0-45F1-AC6D-A0961C2986E3}&quot; startTime=&quot;0&quot; stepIndex=&quot;0&quot; volume=&quot;1&quot;&gt;&#10;&lt;file modifyTime=&quot;2015-05-31T17:50:20&quot; size=&quot;7461800&quot;&gt;&#10;&lt;path full=&quot;&quot; relative=&quot;&quot;/&gt;&#10;&lt;/file&gt;&#10;&lt;audio channels=&quot;2&quot; sampleRate=&quot;44100&quot;/&gt;&#10;&lt;/audioTrack&gt;&#10;&lt;audioTrack duration=&quot;28090&quot; muted=&quot;false&quot; slideId=&quot;{BBC94C7A-8358-4E62-A4EE-5193EC2148FD}&quot; startTime=&quot;0&quot; stepIndex=&quot;0&quot; volume=&quot;1&quot;&gt;&#10;&lt;file modifyTime=&quot;2015-05-31T17:59:32&quot; size=&quot;4955132&quot;&gt;&#10;&lt;path full=&quot;&quot; relative=&quot;&quot;/&gt;&#10;&lt;/file&gt;&#10;&lt;audio channels=&quot;2&quot; sampleRate=&quot;44100&quot;/&gt;&#10;&lt;/audioTrack&gt;&#10;&lt;audioTrack duration=&quot;12600&quot; muted=&quot;false&quot; slideId=&quot;{2A173F7F-32CF-4AF4-881E-6A8FDE40DF14}&quot; startTime=&quot;0&quot; stepIndex=&quot;0&quot; volume=&quot;1&quot;&gt;&#10;&lt;file modifyTime=&quot;2015-05-31T18:01:20&quot; size=&quot;2222720&quot;&gt;&#10;&lt;path full=&quot;&quot; relative=&quot;&quot;/&gt;&#10;&lt;/file&gt;&#10;&lt;audio channels=&quot;2&quot; sampleRate=&quot;44100&quot;/&gt;&#10;&lt;/audioTrack&gt;&#10;&lt;audioTrack duration=&quot;9700&quot; muted=&quot;false&quot; slideId=&quot;{A899B488-C66E-448C-8C5A-08264EE98942}&quot; startTime=&quot;0&quot; stepIndex=&quot;0&quot; volume=&quot;1&quot;&gt;&#10;&lt;file modifyTime=&quot;2015-05-31T18:01:44&quot; size=&quot;1711160&quot;&gt;&#10;&lt;path full=&quot;&quot; relative=&quot;&quot;/&gt;&#10;&lt;/file&gt;&#10;&lt;audio channels=&quot;2&quot; sampleRate=&quot;44100&quot;/&gt;&#10;&lt;/audioTrack&gt;&#10;&lt;audioTrack duration=&quot;23420&quot; muted=&quot;false&quot; slideId=&quot;{BAD5F579-DE6E-414D-B5FF-CE2F391E05D3}&quot; startTime=&quot;0&quot; stepIndex=&quot;0&quot; volume=&quot;1&quot;&gt;&#10;&lt;file modifyTime=&quot;2015-05-31T18:07:50&quot; size=&quot;4131344&quot;&gt;&#10;&lt;path full=&quot;&quot; relative=&quot;&quot;/&gt;&#10;&lt;/file&gt;&#10;&lt;audio channels=&quot;2&quot; sampleRate=&quot;44100&quot;/&gt;&#10;&lt;/audioTrack&gt;&#10;&lt;audioTrack duration=&quot;17415&quot; muted=&quot;false&quot; slideId=&quot;{5D6206E9-4DCC-43F2-A55D-DCA0CB523335}&quot; startTime=&quot;0&quot; stepIndex=&quot;0&quot; volume=&quot;1&quot;&gt;&#10;&lt;file modifyTime=&quot;2015-05-31T18:09:56&quot; size=&quot;3072084&quot;&gt;&#10;&lt;path full=&quot;&quot; relative=&quot;&quot;/&gt;&#10;&lt;/file&gt;&#10;&lt;audio channels=&quot;2&quot; sampleRate=&quot;44100&quot;/&gt;&#10;&lt;/audioTrack&gt;&#10;&lt;audioTrack duration=&quot;12955&quot; muted=&quot;false&quot; slideId=&quot;{28C4D425-BFF5-409B-AC72-97FEA672F597}&quot; startTime=&quot;0&quot; stepIndex=&quot;0&quot; volume=&quot;1&quot;&gt;&#10;&lt;file modifyTime=&quot;2015-05-31T18:13:22&quot; size=&quot;2285344&quot;&gt;&#10;&lt;path full=&quot;&quot; relative=&quot;&quot;/&gt;&#10;&lt;/file&gt;&#10;&lt;audio channels=&quot;2&quot; sampleRate=&quot;44100&quot;/&gt;&#10;&lt;/audioTrack&gt;&#10;&lt;audioTrack duration=&quot;32453&quot; muted=&quot;false&quot; slideId=&quot;{4F2C4E35-6DBE-45A1-B64D-87F2FA7E14CB}&quot; startTime=&quot;0&quot; stepIndex=&quot;0&quot; volume=&quot;1&quot;&gt;&#10;&lt;file modifyTime=&quot;2015-05-31T18:15:40&quot; size=&quot;5724788&quot;&gt;&#10;&lt;path full=&quot;&quot; relative=&quot;&quot;/&gt;&#10;&lt;/file&gt;&#10;&lt;audio channels=&quot;2&quot; sampleRate=&quot;44100&quot;/&gt;&#10;&lt;/audioTrack&gt;&#10;&lt;audioTrack duration=&quot;27235&quot; muted=&quot;false&quot; slideId=&quot;{9E292FB0-8F68-4E7D-B74F-85CB4D11B3EF}&quot; startTime=&quot;0&quot; stepIndex=&quot;0&quot; volume=&quot;1&quot;&gt;&#10;&lt;file modifyTime=&quot;2015-05-31T18:17:40&quot; size=&quot;4804332&quot;&gt;&#10;&lt;path full=&quot;&quot; relative=&quot;&quot;/&gt;&#10;&lt;/file&gt;&#10;&lt;audio channels=&quot;2&quot; sampleRate=&quot;44100&quot;/&gt;&#10;&lt;/audioTrack&gt;&#10;&lt;audioTrack duration=&quot;31700&quot; muted=&quot;false&quot; slideId=&quot;{D6E91B2F-8740-4FCC-BBBE-F4101592168A}&quot; startTime=&quot;0&quot; stepIndex=&quot;0&quot; volume=&quot;1&quot;&gt;&#10;&lt;file modifyTime=&quot;2015-05-31T18:30:10&quot; size=&quot;5591936&quot;&gt;&#10;&lt;path full=&quot;&quot; relative=&quot;&quot;/&gt;&#10;&lt;/file&gt;&#10;&lt;audio channels=&quot;2&quot; sampleRate=&quot;44100&quot;/&gt;&#10;&lt;/audioTrack&gt;&#10;&lt;audioTrack duration=&quot;25100&quot; muted=&quot;false&quot; slideId=&quot;{AE3FCBE3-E247-41F0-A7E7-468E5C6B38CE}&quot; startTime=&quot;0&quot; stepIndex=&quot;0&quot; volume=&quot;1&quot;&gt;&#10;&lt;file modifyTime=&quot;2015-05-31T18:33:30&quot; size=&quot;4427720&quot;&gt;&#10;&lt;path full=&quot;&quot; relative=&quot;&quot;/&gt;&#10;&lt;/file&gt;&#10;&lt;audio channels=&quot;2&quot; sampleRate=&quot;44100&quot;/&gt;&#10;&lt;/audioTrack&gt;&#10;&lt;audioTrack duration=&quot;100300&quot; muted=&quot;false&quot; slideId=&quot;{C835BC04-DD19-4C23-B847-11E893CAEA67}&quot; startTime=&quot;0&quot; stepIndex=&quot;0&quot; volume=&quot;1&quot;&gt;&#10;&lt;file modifyTime=&quot;2015-05-31T18:39:02&quot; size=&quot;17693000&quot;&gt;&#10;&lt;path full=&quot;&quot; relative=&quot;&quot;/&gt;&#10;&lt;/file&gt;&#10;&lt;trim end=&quot;28&quot; start=&quot;0&quot;/&gt;&#10;&lt;audio channels=&quot;2&quot; sampleRate=&quot;44100&quot;/&gt;&#10;&lt;/audioTrack&gt;&#10;&lt;audioTrack duration=&quot;59600&quot; muted=&quot;false&quot; slideId=&quot;{D37CCE91-4992-4B9A-8077-D69822B7E3EE}&quot; startTime=&quot;0&quot; stepIndex=&quot;0&quot; volume=&quot;1&quot;&gt;&#10;&lt;file modifyTime=&quot;2015-05-31T18:43:48&quot; size=&quot;10513520&quot;&gt;&#10;&lt;path full=&quot;&quot; relative=&quot;&quot;/&gt;&#10;&lt;/file&gt;&#10;&lt;audio channels=&quot;2&quot; sampleRate=&quot;44100&quot;/&gt;&#10;&lt;/audioTrack&gt;&#10;&lt;audioTrack duration=&quot;59900&quot; muted=&quot;false&quot; slideId=&quot;{A19B6C32-5280-4791-9969-C2C236148ADD}&quot; startTime=&quot;0&quot; stepIndex=&quot;0&quot; volume=&quot;1&quot;&gt;&#10;&lt;file modifyTime=&quot;2015-05-31T18:47:16&quot; size=&quot;10566440&quot;&gt;&#10;&lt;path full=&quot;&quot; relative=&quot;&quot;/&gt;&#10;&lt;/file&gt;&#10;&lt;audio channels=&quot;2&quot; sampleRate=&quot;44100&quot;/&gt;&#10;&lt;/audioTrack&gt;&#10;&lt;audioTrack duration=&quot;38200&quot; muted=&quot;false&quot; slideId=&quot;{062591AD-D091-4AF2-BA06-433AC4965FE1}&quot; startTime=&quot;0&quot; stepIndex=&quot;0&quot; volume=&quot;1&quot;&gt;&#10;&lt;file modifyTime=&quot;2015-05-31T18:50:50&quot; size=&quot;6738560&quot;&gt;&#10;&lt;path full=&quot;&quot; relative=&quot;&quot;/&gt;&#10;&lt;/file&gt;&#10;&lt;audio channels=&quot;2&quot; sampleRate=&quot;44100&quot;/&gt;&#10;&lt;/audioTrack&gt;&#10;&lt;audioTrack duration=&quot;64930&quot; muted=&quot;false&quot; slideId=&quot;{D1CBC62B-AA5E-4C10-96A7-75D6713D4FFC}&quot; startTime=&quot;0&quot; stepIndex=&quot;0&quot; volume=&quot;1&quot;&gt;&#10;&lt;file modifyTime=&quot;2015-05-31T18:54:48&quot; size=&quot;11453708&quot;&gt;&#10;&lt;path full=&quot;&quot; relative=&quot;&quot;/&gt;&#10;&lt;/file&gt;&#10;&lt;audio channels=&quot;2&quot; sampleRate=&quot;44100&quot;/&gt;&#10;&lt;/audioTrack&gt;&#10;&lt;audioTrack duration=&quot;89400&quot; muted=&quot;false&quot; slideId=&quot;{14854CA7-9B8A-4EDA-BE37-4A2F323BA36E}&quot; startTime=&quot;0&quot; stepIndex=&quot;0&quot; volume=&quot;1&quot;&gt;&#10;&lt;file modifyTime=&quot;2015-05-31T18:58:26&quot; size=&quot;15770240&quot;&gt;&#10;&lt;path full=&quot;&quot; relative=&quot;&quot;/&gt;&#10;&lt;/file&gt;&#10;&lt;audio channels=&quot;2&quot; sampleRate=&quot;44100&quot;/&gt;&#10;&lt;/audioTrack&gt;&#10;&lt;audioTrack duration=&quot;95780&quot; muted=&quot;false&quot; slideId=&quot;{17058569-8DEC-4506-A1FD-D73FE6A38D65}&quot; startTime=&quot;0&quot; stepIndex=&quot;0&quot; volume=&quot;1&quot;&gt;&#10;&lt;file modifyTime=&quot;2015-05-31T19:05:58&quot; size=&quot;16895648&quot;&gt;&#10;&lt;path full=&quot;&quot; relative=&quot;&quot;/&gt;&#10;&lt;/file&gt;&#10;&lt;audio channels=&quot;2&quot; sampleRate=&quot;44100&quot;/&gt;&#10;&lt;/audioTrack&gt;&#10;&lt;audioTrack duration=&quot;142130&quot; muted=&quot;false&quot; slideId=&quot;&quot; startTime=&quot;0&quot; volume=&quot;1&quot;&gt;&#10;&lt;file modifyTime=&quot;2015-05-31T19:14:00&quot; size=&quot;25071788&quot;&gt;&#10;&lt;path full=&quot;&quot; relative=&quot;&quot;/&gt;&#10;&lt;/file&gt;&#10;&lt;trim end=&quot;132&quot; start=&quot;141997&quot;/&gt;&#10;&lt;audio channels=&quot;2&quot; sampleRate=&quot;44100&quot;/&gt;&#10;&lt;/audioTrack&gt;&#10;&lt;audioTrack duration=&quot;139630&quot; muted=&quot;false&quot; slideId=&quot;{A7FD0869-02DF-4D15-A687-01B0DE4E233A}&quot; startTime=&quot;0&quot; stepIndex=&quot;0&quot; volume=&quot;1&quot;&gt;&#10;&lt;file modifyTime=&quot;2015-05-31T19:21:06&quot; size=&quot;24630788&quot;&gt;&#10;&lt;path full=&quot;&quot; relative=&quot;&quot;/&gt;&#10;&lt;/file&gt;&#10;&lt;audio channels=&quot;2&quot; sampleRate=&quot;44100&quot;/&gt;&#10;&lt;/audioTrack&gt;&#10;&lt;audioTrack duration=&quot;118380&quot; muted=&quot;false&quot; slideId=&quot;{2FF555DE-0CEF-4025-9120-CF8B83E9F5C1}&quot; startTime=&quot;0&quot; stepIndex=&quot;0&quot; volume=&quot;1&quot;&gt;&#10;&lt;file modifyTime=&quot;2015-05-31T15:11:40&quot; size=&quot;20882288&quot;&gt;&#10;&lt;path full=&quot;&quot; relative=&quot;&quot;/&gt;&#10;&lt;/file&gt;&#10;&lt;trim end=&quot;60609&quot; start=&quot;38385&quot;/&gt;&#10;&lt;audio channels=&quot;2&quot; sampleRate=&quot;44100&quot;/&gt;&#10;&lt;/audioTrack&gt;&#10;&lt;audioTrack duration=&quot;68700&quot; muted=&quot;false&quot; slideId=&quot;{7F0045BB-59FD-47D7-B21D-E037C5BFF0C5}&quot; startTime=&quot;40800&quot; stepIndex=&quot;0&quot; volume=&quot;1&quot;&gt;&#10;&lt;file modifyTime=&quot;2015-05-31T16:31:50&quot; size=&quot;12118736&quot;&gt;&#10;&lt;path full=&quot;&quot; relative=&quot;&quot;/&gt;&#10;&lt;/file&gt;&#10;&lt;trim end=&quot;0&quot; start=&quot;43749&quot;/&gt;&#10;&lt;audio channels=&quot;2&quot; sampleRate=&quot;44100&quot;/&gt;&#10;&lt;/audioTrack&gt;&#10;&lt;audioTrack duration=&quot;57400&quot; muted=&quot;false&quot; slideId=&quot;{B07E2C8C-D172-4A8B-BFF9-4E8BFC32FDFA}&quot; startTime=&quot;34867&quot; stepIndex=&quot;0&quot; volume=&quot;1&quot;&gt;&#10;&lt;file modifyTime=&quot;2015-05-31T16:33:50&quot; size=&quot;10125440&quot;&gt;&#10;&lt;path full=&quot;&quot; relative=&quot;&quot;/&gt;&#10;&lt;/file&gt;&#10;&lt;trim end=&quot;0&quot; start=&quot;37596&quot;/&gt;&#10;&lt;audio channels=&quot;2&quot; sampleRate=&quot;44100&quot;/&gt;&#10;&lt;/audioTrack&gt;&#10;&lt;/audioTracks&gt;&#10;&lt;/narration&gt;&#10;&lt;/presentation&gt;&#10;"/>
  <p:tag name="ISPRING_RESOURCE_PATHS_HASH_PRESENTER" val="dfc4694355f94f8ebba0b8b82129b28fb941b1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392</Words>
  <Application>Microsoft Macintosh PowerPoint</Application>
  <PresentationFormat>Custom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Office Theme</vt:lpstr>
      <vt:lpstr>DASAR-DASAR MEMULAI BISNIS RINTISAN DARI ASPEK SUMBER DAYA MANUSIA 14 April 2020 </vt:lpstr>
      <vt:lpstr>Tujuan pembelajaran </vt:lpstr>
      <vt:lpstr>Apa yang dimaksud dengan Sumber Daya Manusia</vt:lpstr>
      <vt:lpstr>Mengapa penting mengenal prinsip-prinsip pengelolaan sumber daya manusia</vt:lpstr>
      <vt:lpstr>Kapan sebuah bisnis perlu memikirkan sumber daya manusianya?</vt:lpstr>
      <vt:lpstr> Mulai dari tentang apa pekerjaan yang tepat,  </vt:lpstr>
      <vt:lpstr> Seperti apa tugas-tugas yang wajib dikerjakan? </vt:lpstr>
      <vt:lpstr> Berapa gaji yang harus dibayarkan? </vt:lpstr>
      <vt:lpstr> Kemudian, berapa jumlah sumber daya manusia yang diperlukan </vt:lpstr>
      <vt:lpstr> Bagaimana cara mencari sumber daya manusia yang kita perlukan? </vt:lpstr>
      <vt:lpstr>Tahapan pengelolaan sumber daya manusia di bisnis baru</vt:lpstr>
      <vt:lpstr>Kesimpulan</vt:lpstr>
      <vt:lpstr>Sesi Diskusi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BINUS Business School Master Program  Q1 Report March 2019</dc:title>
  <dc:creator>Ina</dc:creator>
  <cp:lastModifiedBy>Anita Maharani</cp:lastModifiedBy>
  <cp:revision>333</cp:revision>
  <dcterms:created xsi:type="dcterms:W3CDTF">2014-10-01T02:30:41Z</dcterms:created>
  <dcterms:modified xsi:type="dcterms:W3CDTF">2020-04-14T13:57:48Z</dcterms:modified>
</cp:coreProperties>
</file>